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3" r:id="rId6"/>
    <p:sldId id="268" r:id="rId7"/>
    <p:sldId id="274" r:id="rId8"/>
    <p:sldId id="275" r:id="rId9"/>
    <p:sldId id="276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Semana6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App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de html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llame</a:t>
            </a:r>
            <a:r>
              <a:rPr lang="en-US" dirty="0" smtClean="0"/>
              <a:t> guardado.html</a:t>
            </a:r>
          </a:p>
          <a:p>
            <a:r>
              <a:rPr lang="en-US" dirty="0" err="1" smtClean="0"/>
              <a:t>Copiar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del </a:t>
            </a:r>
            <a:r>
              <a:rPr lang="en-US" dirty="0" err="1" smtClean="0"/>
              <a:t>formulario</a:t>
            </a:r>
            <a:r>
              <a:rPr lang="en-US" dirty="0" smtClean="0"/>
              <a:t> en guardado.html</a:t>
            </a:r>
          </a:p>
          <a:p>
            <a:r>
              <a:rPr lang="en-US" dirty="0" smtClean="0"/>
              <a:t>En el html del </a:t>
            </a:r>
            <a:r>
              <a:rPr lang="en-US" dirty="0" err="1" smtClean="0"/>
              <a:t>formulario</a:t>
            </a:r>
            <a:r>
              <a:rPr lang="en-US" dirty="0" smtClean="0"/>
              <a:t>,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botón</a:t>
            </a:r>
            <a:r>
              <a:rPr lang="en-US" dirty="0" smtClean="0"/>
              <a:t> de </a:t>
            </a:r>
            <a:r>
              <a:rPr lang="en-US" dirty="0" err="1" smtClean="0"/>
              <a:t>salvar</a:t>
            </a:r>
            <a:r>
              <a:rPr lang="en-US" dirty="0" smtClean="0"/>
              <a:t> </a:t>
            </a:r>
            <a:r>
              <a:rPr lang="en-US" dirty="0" err="1" smtClean="0"/>
              <a:t>guarde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persona en </a:t>
            </a:r>
            <a:r>
              <a:rPr lang="en-US" dirty="0" err="1" smtClean="0"/>
              <a:t>sessionStorage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En la </a:t>
            </a:r>
            <a:r>
              <a:rPr lang="en-US" dirty="0" err="1" smtClean="0"/>
              <a:t>pagina</a:t>
            </a:r>
            <a:r>
              <a:rPr lang="en-US" dirty="0" smtClean="0"/>
              <a:t> de guardado.html,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cargue</a:t>
            </a:r>
            <a:r>
              <a:rPr lang="en-US" dirty="0" smtClean="0"/>
              <a:t> o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botón</a:t>
            </a:r>
            <a:r>
              <a:rPr lang="en-US" dirty="0" smtClean="0"/>
              <a:t>, </a:t>
            </a:r>
            <a:r>
              <a:rPr lang="en-US" dirty="0" err="1" smtClean="0"/>
              <a:t>llenar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campos</a:t>
            </a:r>
            <a:r>
              <a:rPr lang="en-US" dirty="0" smtClean="0"/>
              <a:t> del </a:t>
            </a:r>
            <a:r>
              <a:rPr lang="en-US" dirty="0" err="1" smtClean="0"/>
              <a:t>formulario</a:t>
            </a:r>
            <a:r>
              <a:rPr lang="en-US" dirty="0" smtClean="0"/>
              <a:t> con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guardada</a:t>
            </a:r>
            <a:r>
              <a:rPr lang="en-US" dirty="0" smtClean="0"/>
              <a:t> en el </a:t>
            </a:r>
            <a:r>
              <a:rPr lang="en-US" dirty="0" err="1" smtClean="0"/>
              <a:t>sessionStorage</a:t>
            </a:r>
            <a:endParaRPr lang="en-US" dirty="0" smtClean="0"/>
          </a:p>
          <a:p>
            <a:r>
              <a:rPr lang="en-US" dirty="0" smtClean="0"/>
              <a:t>Valor 5%</a:t>
            </a:r>
          </a:p>
          <a:p>
            <a:r>
              <a:rPr lang="en-US" dirty="0" err="1" smtClean="0"/>
              <a:t>Fecha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r>
              <a:rPr lang="en-US" dirty="0" smtClean="0"/>
              <a:t> 28 de </a:t>
            </a:r>
            <a:r>
              <a:rPr lang="en-US" dirty="0" err="1" smtClean="0"/>
              <a:t>octubre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92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Storage</a:t>
            </a:r>
            <a:endParaRPr lang="en-US" dirty="0" smtClean="0"/>
          </a:p>
          <a:p>
            <a:r>
              <a:rPr lang="en-US" dirty="0" err="1"/>
              <a:t>window.localStorage</a:t>
            </a:r>
            <a:endParaRPr lang="en-US" dirty="0" smtClean="0"/>
          </a:p>
          <a:p>
            <a:r>
              <a:rPr lang="en-US" dirty="0" err="1" smtClean="0"/>
              <a:t>window.sessionStorage</a:t>
            </a:r>
            <a:endParaRPr lang="en-US" dirty="0" smtClean="0"/>
          </a:p>
          <a:p>
            <a:r>
              <a:rPr lang="en-US" dirty="0" err="1" smtClean="0"/>
              <a:t>Tarea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HTML5, contamos con un espacio en memoria para guardar variables en el buscador para crear aplicaciones.</a:t>
            </a:r>
          </a:p>
          <a:p>
            <a:r>
              <a:rPr lang="es-ES" dirty="0" smtClean="0"/>
              <a:t>Algunos buscadores viejos no cuentan con esta función, pero los buscadores modernos que aceptan HTML5, tienen esta función</a:t>
            </a:r>
          </a:p>
          <a:p>
            <a:r>
              <a:rPr lang="es-ES" dirty="0" smtClean="0"/>
              <a:t>Usar el local </a:t>
            </a:r>
            <a:r>
              <a:rPr lang="es-ES" dirty="0" err="1" smtClean="0"/>
              <a:t>storage</a:t>
            </a:r>
            <a:r>
              <a:rPr lang="es-ES" dirty="0" smtClean="0"/>
              <a:t> es muy simple, basta con una sola instrucción.</a:t>
            </a:r>
            <a:endParaRPr lang="es-ES" dirty="0" smtClean="0"/>
          </a:p>
          <a:p>
            <a:r>
              <a:rPr lang="es-ES" dirty="0" smtClean="0"/>
              <a:t>Tiene un límite de 5MB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43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sin </a:t>
            </a:r>
            <a:r>
              <a:rPr lang="en-US" dirty="0" err="1" smtClean="0"/>
              <a:t>fecha</a:t>
            </a:r>
            <a:r>
              <a:rPr lang="en-US" dirty="0" smtClean="0"/>
              <a:t> de </a:t>
            </a:r>
            <a:r>
              <a:rPr lang="en-US" dirty="0" err="1" smtClean="0"/>
              <a:t>expiración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se </a:t>
            </a:r>
            <a:r>
              <a:rPr lang="en-US" dirty="0" err="1" smtClean="0"/>
              <a:t>guarda</a:t>
            </a:r>
            <a:r>
              <a:rPr lang="en-US" dirty="0" smtClean="0"/>
              <a:t> </a:t>
            </a:r>
            <a:r>
              <a:rPr lang="en-US" dirty="0" err="1" smtClean="0"/>
              <a:t>indefinidamente</a:t>
            </a:r>
            <a:r>
              <a:rPr lang="en-US" dirty="0" smtClean="0"/>
              <a:t>, </a:t>
            </a:r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la </a:t>
            </a:r>
            <a:r>
              <a:rPr lang="en-US" dirty="0" err="1" smtClean="0"/>
              <a:t>instalación</a:t>
            </a:r>
            <a:r>
              <a:rPr lang="en-US" dirty="0" smtClean="0"/>
              <a:t> del </a:t>
            </a:r>
            <a:r>
              <a:rPr lang="en-US" dirty="0" err="1" smtClean="0"/>
              <a:t>buscador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localStorage.nombre</a:t>
            </a:r>
            <a:r>
              <a:rPr lang="en-US" dirty="0" smtClean="0"/>
              <a:t> = “Esteban”;</a:t>
            </a:r>
          </a:p>
          <a:p>
            <a:pPr lvl="1"/>
            <a:r>
              <a:rPr lang="en-US" dirty="0" err="1" smtClean="0"/>
              <a:t>localStorage.setItem</a:t>
            </a:r>
            <a:r>
              <a:rPr lang="en-US" dirty="0" smtClean="0"/>
              <a:t>(“</a:t>
            </a:r>
            <a:r>
              <a:rPr lang="en-US" dirty="0" err="1" smtClean="0"/>
              <a:t>nombre</a:t>
            </a:r>
            <a:r>
              <a:rPr lang="en-US" dirty="0" smtClean="0"/>
              <a:t>”, “Esteban”);</a:t>
            </a:r>
          </a:p>
          <a:p>
            <a:r>
              <a:rPr lang="en-US" dirty="0" err="1" smtClean="0"/>
              <a:t>LocalStorage</a:t>
            </a:r>
            <a:r>
              <a:rPr lang="en-US" dirty="0" smtClean="0"/>
              <a:t> solo </a:t>
            </a:r>
            <a:r>
              <a:rPr lang="en-US" dirty="0" err="1" smtClean="0"/>
              <a:t>guarda</a:t>
            </a:r>
            <a:r>
              <a:rPr lang="en-US" dirty="0" smtClean="0"/>
              <a:t>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accesar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guardada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localStorage.getItem</a:t>
            </a:r>
            <a:r>
              <a:rPr lang="en-US" dirty="0" smtClean="0"/>
              <a:t>(“</a:t>
            </a:r>
            <a:r>
              <a:rPr lang="en-US" dirty="0" err="1" smtClean="0"/>
              <a:t>nombre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borar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localStorage.removeItem</a:t>
            </a:r>
            <a:r>
              <a:rPr lang="en-US" dirty="0" smtClean="0"/>
              <a:t>(“</a:t>
            </a:r>
            <a:r>
              <a:rPr lang="en-US" dirty="0" err="1" smtClean="0"/>
              <a:t>nombre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en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Window.sessionStorage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sessionStorage</a:t>
            </a:r>
            <a:r>
              <a:rPr lang="en-US" dirty="0" smtClean="0"/>
              <a:t> </a:t>
            </a:r>
            <a:r>
              <a:rPr lang="en-US" dirty="0" err="1"/>
              <a:t>sirve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fecha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expiración</a:t>
            </a:r>
            <a:r>
              <a:rPr lang="en-US" dirty="0"/>
              <a:t>. </a:t>
            </a:r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se </a:t>
            </a:r>
            <a:r>
              <a:rPr lang="en-US" dirty="0" err="1" smtClean="0"/>
              <a:t>guarda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el </a:t>
            </a:r>
            <a:r>
              <a:rPr lang="en-US" dirty="0" err="1" smtClean="0"/>
              <a:t>buscador</a:t>
            </a:r>
            <a:r>
              <a:rPr lang="en-US" dirty="0" smtClean="0"/>
              <a:t> o tab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abierto</a:t>
            </a:r>
            <a:r>
              <a:rPr lang="en-US" dirty="0" smtClean="0"/>
              <a:t>. Se </a:t>
            </a:r>
            <a:r>
              <a:rPr lang="en-US" dirty="0" err="1" smtClean="0"/>
              <a:t>borra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buscador</a:t>
            </a:r>
            <a:r>
              <a:rPr lang="en-US" dirty="0" smtClean="0"/>
              <a:t> o el tab se </a:t>
            </a:r>
            <a:r>
              <a:rPr lang="en-US" dirty="0" err="1" smtClean="0"/>
              <a:t>cierra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guardar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sessionStorage.nombre</a:t>
            </a:r>
            <a:r>
              <a:rPr lang="en-US" dirty="0" smtClean="0"/>
              <a:t> </a:t>
            </a:r>
            <a:r>
              <a:rPr lang="en-US" dirty="0"/>
              <a:t>= “Esteban”;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essionStorage.setItem</a:t>
            </a:r>
            <a:r>
              <a:rPr lang="en-US" dirty="0"/>
              <a:t>(“</a:t>
            </a:r>
            <a:r>
              <a:rPr lang="en-US" dirty="0" err="1"/>
              <a:t>nombre</a:t>
            </a:r>
            <a:r>
              <a:rPr lang="en-US" dirty="0"/>
              <a:t>”, “Esteban”);</a:t>
            </a:r>
          </a:p>
          <a:p>
            <a:r>
              <a:rPr lang="en-US" dirty="0" err="1"/>
              <a:t>LocalStorage</a:t>
            </a:r>
            <a:r>
              <a:rPr lang="en-US" dirty="0"/>
              <a:t> solo </a:t>
            </a:r>
            <a:r>
              <a:rPr lang="en-US" dirty="0" err="1"/>
              <a:t>guarda</a:t>
            </a:r>
            <a:r>
              <a:rPr lang="en-US" dirty="0"/>
              <a:t>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Window.sessionStorage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accesar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guardada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sessionStorage.getItem</a:t>
            </a:r>
            <a:r>
              <a:rPr lang="en-US" dirty="0" smtClean="0"/>
              <a:t>(“</a:t>
            </a:r>
            <a:r>
              <a:rPr lang="en-US" dirty="0" err="1" smtClean="0"/>
              <a:t>nombre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borar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sessionStorage.removeItem</a:t>
            </a:r>
            <a:r>
              <a:rPr lang="en-US" dirty="0" smtClean="0"/>
              <a:t>(“</a:t>
            </a:r>
            <a:r>
              <a:rPr lang="en-US" dirty="0" err="1" smtClean="0"/>
              <a:t>nombre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en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Cosas</a:t>
            </a:r>
            <a:r>
              <a:rPr lang="en-US" dirty="0" smtClean="0"/>
              <a:t> a </a:t>
            </a:r>
            <a:r>
              <a:rPr lang="en-US" dirty="0" err="1" smtClean="0"/>
              <a:t>considerar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el storage solo </a:t>
            </a:r>
            <a:r>
              <a:rPr lang="en-US" dirty="0" err="1" smtClean="0"/>
              <a:t>guarda</a:t>
            </a:r>
            <a:r>
              <a:rPr lang="en-US" dirty="0" smtClean="0"/>
              <a:t> strings,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,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convertir</a:t>
            </a:r>
            <a:r>
              <a:rPr lang="en-US" dirty="0" smtClean="0"/>
              <a:t> los </a:t>
            </a:r>
            <a:r>
              <a:rPr lang="en-US" dirty="0" err="1" smtClean="0"/>
              <a:t>objetos</a:t>
            </a:r>
            <a:r>
              <a:rPr lang="en-US" dirty="0" smtClean="0"/>
              <a:t> a string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JSON.stringify</a:t>
            </a:r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lo </a:t>
            </a:r>
            <a:r>
              <a:rPr lang="en-US" dirty="0" err="1" smtClean="0"/>
              <a:t>tenemos</a:t>
            </a:r>
            <a:r>
              <a:rPr lang="en-US" dirty="0" smtClean="0"/>
              <a:t> de </a:t>
            </a:r>
            <a:r>
              <a:rPr lang="en-US" dirty="0" err="1" smtClean="0"/>
              <a:t>vuelta</a:t>
            </a:r>
            <a:r>
              <a:rPr lang="en-US" dirty="0" smtClean="0"/>
              <a:t> con el </a:t>
            </a:r>
            <a:r>
              <a:rPr lang="en-US" dirty="0" err="1" smtClean="0"/>
              <a:t>getItem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volver</a:t>
            </a:r>
            <a:r>
              <a:rPr lang="en-US" dirty="0" smtClean="0"/>
              <a:t> a </a:t>
            </a:r>
            <a:r>
              <a:rPr lang="en-US" dirty="0" err="1" smtClean="0"/>
              <a:t>converti</a:t>
            </a:r>
            <a:r>
              <a:rPr lang="en-US" dirty="0" err="1" smtClean="0"/>
              <a:t>r</a:t>
            </a:r>
            <a:r>
              <a:rPr lang="en-US" dirty="0" smtClean="0"/>
              <a:t> el string a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JSON.parse</a:t>
            </a:r>
            <a:endParaRPr lang="en-US" dirty="0" smtClean="0"/>
          </a:p>
          <a:p>
            <a:r>
              <a:rPr lang="en-US" dirty="0" err="1" smtClean="0"/>
              <a:t>Igualmente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. Se </a:t>
            </a:r>
            <a:r>
              <a:rPr lang="en-US" dirty="0" err="1" smtClean="0"/>
              <a:t>guarda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string, </a:t>
            </a:r>
            <a:r>
              <a:rPr lang="en-US" dirty="0" err="1" smtClean="0"/>
              <a:t>despues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la </a:t>
            </a:r>
            <a:r>
              <a:rPr lang="en-US" dirty="0" err="1" smtClean="0"/>
              <a:t>funcion</a:t>
            </a:r>
            <a:r>
              <a:rPr lang="en-US" dirty="0" smtClean="0"/>
              <a:t> join(),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convertirlo</a:t>
            </a:r>
            <a:r>
              <a:rPr lang="en-US" dirty="0" smtClean="0"/>
              <a:t> en un </a:t>
            </a:r>
            <a:r>
              <a:rPr lang="en-US" dirty="0" err="1" smtClean="0"/>
              <a:t>arreglo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text area al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derecho</a:t>
            </a:r>
            <a:r>
              <a:rPr lang="en-US" dirty="0" smtClean="0"/>
              <a:t> del </a:t>
            </a:r>
            <a:r>
              <a:rPr lang="en-US" dirty="0" err="1" smtClean="0"/>
              <a:t>formulario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endParaRPr lang="en-US" dirty="0" smtClean="0"/>
          </a:p>
          <a:p>
            <a:r>
              <a:rPr lang="en-US" dirty="0" err="1" smtClean="0"/>
              <a:t>Convertir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del </a:t>
            </a:r>
            <a:r>
              <a:rPr lang="en-US" dirty="0" err="1" smtClean="0"/>
              <a:t>formulario</a:t>
            </a:r>
            <a:r>
              <a:rPr lang="en-US" dirty="0" smtClean="0"/>
              <a:t> a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botón</a:t>
            </a:r>
            <a:r>
              <a:rPr lang="en-US" dirty="0" smtClean="0"/>
              <a:t> de </a:t>
            </a:r>
            <a:r>
              <a:rPr lang="en-US" dirty="0" err="1" smtClean="0"/>
              <a:t>salvar</a:t>
            </a:r>
            <a:r>
              <a:rPr lang="en-US" dirty="0" smtClean="0"/>
              <a:t>, </a:t>
            </a:r>
            <a:r>
              <a:rPr lang="en-US" dirty="0" err="1" smtClean="0"/>
              <a:t>guarde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a un </a:t>
            </a:r>
            <a:r>
              <a:rPr lang="en-US" dirty="0" err="1" smtClean="0"/>
              <a:t>objeto</a:t>
            </a:r>
            <a:r>
              <a:rPr lang="en-US" dirty="0" smtClean="0"/>
              <a:t> JSON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éste</a:t>
            </a:r>
            <a:r>
              <a:rPr lang="en-US" dirty="0" smtClean="0"/>
              <a:t> se </a:t>
            </a:r>
            <a:r>
              <a:rPr lang="en-US" dirty="0" err="1" smtClean="0"/>
              <a:t>muestre</a:t>
            </a:r>
            <a:r>
              <a:rPr lang="en-US" dirty="0" smtClean="0"/>
              <a:t> en la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objeto</a:t>
            </a:r>
            <a:r>
              <a:rPr lang="en-US" dirty="0" smtClean="0"/>
              <a:t> en el </a:t>
            </a:r>
            <a:r>
              <a:rPr lang="en-US" dirty="0" err="1" smtClean="0"/>
              <a:t>sessionStorage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botón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limpie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del monitor y </a:t>
            </a:r>
            <a:r>
              <a:rPr lang="en-US" dirty="0" err="1" smtClean="0"/>
              <a:t>muestre</a:t>
            </a:r>
            <a:r>
              <a:rPr lang="en-US" dirty="0" smtClean="0"/>
              <a:t> el </a:t>
            </a:r>
            <a:r>
              <a:rPr lang="en-US" dirty="0" err="1" smtClean="0"/>
              <a:t>objecto</a:t>
            </a:r>
            <a:r>
              <a:rPr lang="en-US" dirty="0" smtClean="0"/>
              <a:t> </a:t>
            </a:r>
            <a:r>
              <a:rPr lang="en-US" dirty="0" err="1" smtClean="0"/>
              <a:t>llamándolo</a:t>
            </a:r>
            <a:r>
              <a:rPr lang="en-US" dirty="0" smtClean="0"/>
              <a:t> del </a:t>
            </a:r>
            <a:r>
              <a:rPr lang="en-US" dirty="0" err="1" smtClean="0"/>
              <a:t>sessionStorage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381</TotalTime>
  <Words>472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Semana6</vt:lpstr>
      <vt:lpstr>Agenda</vt:lpstr>
      <vt:lpstr>Local Storage</vt:lpstr>
      <vt:lpstr>Window.localStorage</vt:lpstr>
      <vt:lpstr>Window.localStorage</vt:lpstr>
      <vt:lpstr>Window.sessionStorage</vt:lpstr>
      <vt:lpstr>Window.sessionStorage</vt:lpstr>
      <vt:lpstr>Cosas a considerar</vt:lpstr>
      <vt:lpstr>Práctica</vt:lpstr>
      <vt:lpstr>Tarea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38</cp:revision>
  <dcterms:created xsi:type="dcterms:W3CDTF">2016-09-09T18:33:08Z</dcterms:created>
  <dcterms:modified xsi:type="dcterms:W3CDTF">2016-10-14T22:06:11Z</dcterms:modified>
</cp:coreProperties>
</file>