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8" r:id="rId6"/>
    <p:sldId id="269" r:id="rId7"/>
    <p:sldId id="270" r:id="rId8"/>
    <p:sldId id="271" r:id="rId9"/>
    <p:sldId id="272" r:id="rId10"/>
    <p:sldId id="259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64-75BB-4125-B2AF-EE9611B5FB2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0FF1464-75BB-4125-B2AF-EE9611B5FB25}" type="datetimeFigureOut">
              <a:rPr lang="en-US" smtClean="0"/>
              <a:t>9/30/2016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D77C7A2-5F21-40D2-B541-850B783EAF5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Semana</a:t>
            </a:r>
            <a:r>
              <a:rPr lang="en-US" dirty="0" smtClean="0"/>
              <a:t>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HTML5 App Development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29072" y="5715000"/>
            <a:ext cx="292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Por</a:t>
            </a:r>
            <a:r>
              <a:rPr lang="en-US" dirty="0" smtClean="0"/>
              <a:t>: Esteban Solórzano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37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Condición</a:t>
            </a:r>
            <a:r>
              <a:rPr lang="en-US" dirty="0" smtClean="0"/>
              <a:t>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preguntas</a:t>
            </a:r>
            <a:r>
              <a:rPr lang="en-US" dirty="0" smtClean="0"/>
              <a:t> de </a:t>
            </a:r>
            <a:r>
              <a:rPr lang="en-US" dirty="0" err="1" smtClean="0"/>
              <a:t>verdadero</a:t>
            </a:r>
            <a:r>
              <a:rPr lang="en-US" dirty="0" smtClean="0"/>
              <a:t> o </a:t>
            </a:r>
            <a:r>
              <a:rPr lang="en-US" dirty="0" err="1" smtClean="0"/>
              <a:t>falso</a:t>
            </a:r>
            <a:endParaRPr lang="en-US" dirty="0" smtClean="0"/>
          </a:p>
          <a:p>
            <a:r>
              <a:rPr lang="en-US" dirty="0" smtClean="0"/>
              <a:t>Solo </a:t>
            </a:r>
            <a:r>
              <a:rPr lang="en-US" dirty="0" err="1" smtClean="0"/>
              <a:t>si</a:t>
            </a:r>
            <a:r>
              <a:rPr lang="en-US" dirty="0" smtClean="0"/>
              <a:t> la </a:t>
            </a:r>
            <a:r>
              <a:rPr lang="en-US" dirty="0" err="1" smtClean="0"/>
              <a:t>expresión</a:t>
            </a:r>
            <a:r>
              <a:rPr lang="en-US" dirty="0" smtClean="0"/>
              <a:t> a </a:t>
            </a:r>
            <a:r>
              <a:rPr lang="en-US" dirty="0" err="1" smtClean="0"/>
              <a:t>evaluar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verdadera</a:t>
            </a:r>
            <a:r>
              <a:rPr lang="en-US" dirty="0" smtClean="0"/>
              <a:t>, se </a:t>
            </a:r>
            <a:r>
              <a:rPr lang="en-US" dirty="0" err="1" smtClean="0"/>
              <a:t>ejecuta</a:t>
            </a:r>
            <a:r>
              <a:rPr lang="en-US" dirty="0" smtClean="0"/>
              <a:t> el </a:t>
            </a:r>
            <a:r>
              <a:rPr lang="en-US" dirty="0" err="1" smtClean="0"/>
              <a:t>contenido</a:t>
            </a:r>
            <a:endParaRPr lang="en-US" dirty="0" smtClean="0"/>
          </a:p>
          <a:p>
            <a:r>
              <a:rPr lang="en-US" dirty="0" err="1" smtClean="0"/>
              <a:t>Sintáxis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If (</a:t>
            </a:r>
            <a:r>
              <a:rPr lang="en-US" dirty="0" err="1" smtClean="0"/>
              <a:t>condición</a:t>
            </a:r>
            <a:r>
              <a:rPr lang="en-US" dirty="0" smtClean="0"/>
              <a:t>){</a:t>
            </a:r>
          </a:p>
          <a:p>
            <a:pPr lvl="2"/>
            <a:r>
              <a:rPr lang="en-US" dirty="0" smtClean="0"/>
              <a:t>…</a:t>
            </a:r>
            <a:r>
              <a:rPr lang="en-US" dirty="0" err="1" smtClean="0"/>
              <a:t>código</a:t>
            </a:r>
            <a:r>
              <a:rPr lang="en-US" dirty="0" smtClean="0"/>
              <a:t>…</a:t>
            </a:r>
            <a:endParaRPr lang="en-US" dirty="0"/>
          </a:p>
          <a:p>
            <a:pPr lvl="1"/>
            <a:r>
              <a:rPr lang="en-US" dirty="0" smtClean="0"/>
              <a:t>}</a:t>
            </a:r>
          </a:p>
          <a:p>
            <a:r>
              <a:rPr lang="en-US" dirty="0" err="1" smtClean="0"/>
              <a:t>Ejemplo</a:t>
            </a:r>
            <a:endParaRPr lang="en-US" dirty="0" smtClean="0"/>
          </a:p>
          <a:p>
            <a:pPr lvl="1"/>
            <a:r>
              <a:rPr lang="en-US" dirty="0" smtClean="0"/>
              <a:t>If (</a:t>
            </a:r>
            <a:r>
              <a:rPr lang="en-US" dirty="0" err="1" smtClean="0"/>
              <a:t>edad</a:t>
            </a:r>
            <a:r>
              <a:rPr lang="en-US" dirty="0" smtClean="0"/>
              <a:t> &gt; 18){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lert(“</a:t>
            </a:r>
            <a:r>
              <a:rPr lang="en-US" dirty="0" err="1" smtClean="0"/>
              <a:t>es</a:t>
            </a:r>
            <a:r>
              <a:rPr lang="en-US" dirty="0" smtClean="0"/>
              <a:t> mayor de </a:t>
            </a:r>
            <a:r>
              <a:rPr lang="en-US" dirty="0" err="1" smtClean="0"/>
              <a:t>edad</a:t>
            </a:r>
            <a:r>
              <a:rPr lang="en-US" dirty="0" smtClean="0"/>
              <a:t>”);</a:t>
            </a:r>
            <a:endParaRPr lang="en-US" dirty="0"/>
          </a:p>
          <a:p>
            <a:pPr lvl="1"/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970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Condición</a:t>
            </a:r>
            <a:r>
              <a:rPr lang="en-US" dirty="0" smtClean="0"/>
              <a:t> if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Igual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el if, solo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agrega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ejecuta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la </a:t>
            </a:r>
            <a:r>
              <a:rPr lang="en-US" dirty="0" err="1" smtClean="0"/>
              <a:t>expresión</a:t>
            </a:r>
            <a:r>
              <a:rPr lang="en-US" dirty="0" smtClean="0"/>
              <a:t> a </a:t>
            </a:r>
            <a:r>
              <a:rPr lang="en-US" dirty="0" err="1" smtClean="0"/>
              <a:t>evaluar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falsa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Ejemplo</a:t>
            </a:r>
            <a:endParaRPr lang="en-US" dirty="0" smtClean="0"/>
          </a:p>
          <a:p>
            <a:pPr lvl="1"/>
            <a:r>
              <a:rPr lang="en-US" dirty="0"/>
              <a:t>If (</a:t>
            </a:r>
            <a:r>
              <a:rPr lang="en-US" dirty="0" err="1"/>
              <a:t>edad</a:t>
            </a:r>
            <a:r>
              <a:rPr lang="en-US" dirty="0"/>
              <a:t> &gt; 18){</a:t>
            </a:r>
          </a:p>
          <a:p>
            <a:pPr lvl="2"/>
            <a:r>
              <a:rPr lang="en-US" dirty="0"/>
              <a:t>alert(“</a:t>
            </a:r>
            <a:r>
              <a:rPr lang="en-US" dirty="0" err="1"/>
              <a:t>es</a:t>
            </a:r>
            <a:r>
              <a:rPr lang="en-US" dirty="0"/>
              <a:t> mayor de </a:t>
            </a:r>
            <a:r>
              <a:rPr lang="en-US" dirty="0" err="1"/>
              <a:t>edad</a:t>
            </a:r>
            <a:r>
              <a:rPr lang="en-US" dirty="0"/>
              <a:t>”);</a:t>
            </a:r>
          </a:p>
          <a:p>
            <a:pPr lvl="1"/>
            <a:r>
              <a:rPr lang="en-US" dirty="0" smtClean="0"/>
              <a:t>}else{</a:t>
            </a:r>
          </a:p>
          <a:p>
            <a:pPr lvl="2"/>
            <a:r>
              <a:rPr lang="en-US" dirty="0" smtClean="0"/>
              <a:t>alert (“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menor</a:t>
            </a:r>
            <a:r>
              <a:rPr lang="en-US" dirty="0" smtClean="0"/>
              <a:t> de </a:t>
            </a:r>
            <a:r>
              <a:rPr lang="en-US" dirty="0" err="1" smtClean="0"/>
              <a:t>edad</a:t>
            </a:r>
            <a:r>
              <a:rPr lang="en-US" dirty="0" smtClean="0"/>
              <a:t>”);</a:t>
            </a:r>
            <a:endParaRPr lang="en-US" dirty="0"/>
          </a:p>
          <a:p>
            <a:pPr lvl="1"/>
            <a:r>
              <a:rPr lang="en-US" dirty="0" smtClean="0"/>
              <a:t>}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80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Condición</a:t>
            </a:r>
            <a:r>
              <a:rPr lang="en-US" dirty="0" smtClean="0"/>
              <a:t> else -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generar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condición</a:t>
            </a:r>
            <a:r>
              <a:rPr lang="en-US" dirty="0" smtClean="0"/>
              <a:t> en </a:t>
            </a:r>
            <a:r>
              <a:rPr lang="en-US" dirty="0" err="1" smtClean="0"/>
              <a:t>fila</a:t>
            </a:r>
            <a:endParaRPr lang="en-US" dirty="0" smtClean="0"/>
          </a:p>
          <a:p>
            <a:r>
              <a:rPr lang="en-US" dirty="0" err="1" smtClean="0"/>
              <a:t>Ejemplo</a:t>
            </a:r>
            <a:endParaRPr lang="en-US" dirty="0" smtClean="0"/>
          </a:p>
          <a:p>
            <a:pPr lvl="1"/>
            <a:r>
              <a:rPr lang="en-US" dirty="0" smtClean="0"/>
              <a:t>If (</a:t>
            </a:r>
            <a:r>
              <a:rPr lang="en-US" dirty="0" err="1" smtClean="0"/>
              <a:t>edad</a:t>
            </a:r>
            <a:r>
              <a:rPr lang="en-US" dirty="0" smtClean="0"/>
              <a:t> &lt; 0){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lert (“no ha </a:t>
            </a:r>
            <a:r>
              <a:rPr lang="en-US" dirty="0" err="1" smtClean="0"/>
              <a:t>nacido</a:t>
            </a:r>
            <a:r>
              <a:rPr lang="en-US" dirty="0" smtClean="0"/>
              <a:t>”);</a:t>
            </a:r>
            <a:endParaRPr lang="en-US" dirty="0" smtClean="0"/>
          </a:p>
          <a:p>
            <a:pPr lvl="1"/>
            <a:r>
              <a:rPr lang="en-US" dirty="0" smtClean="0"/>
              <a:t>} else if (</a:t>
            </a:r>
            <a:r>
              <a:rPr lang="en-US" dirty="0" err="1" smtClean="0"/>
              <a:t>edad</a:t>
            </a:r>
            <a:r>
              <a:rPr lang="en-US" dirty="0" smtClean="0"/>
              <a:t> &gt; 0 &amp;&amp; </a:t>
            </a:r>
            <a:r>
              <a:rPr lang="en-US" dirty="0" err="1" smtClean="0"/>
              <a:t>edad</a:t>
            </a:r>
            <a:r>
              <a:rPr lang="en-US" dirty="0" smtClean="0"/>
              <a:t> &lt; 18){</a:t>
            </a:r>
          </a:p>
          <a:p>
            <a:pPr lvl="2"/>
            <a:r>
              <a:rPr lang="en-US" dirty="0" smtClean="0"/>
              <a:t>alert(“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menor</a:t>
            </a:r>
            <a:r>
              <a:rPr lang="en-US" dirty="0" smtClean="0"/>
              <a:t> de </a:t>
            </a:r>
            <a:r>
              <a:rPr lang="en-US" dirty="0" err="1" smtClean="0"/>
              <a:t>edad</a:t>
            </a:r>
            <a:r>
              <a:rPr lang="en-US" dirty="0" smtClean="0"/>
              <a:t>”);</a:t>
            </a:r>
            <a:endParaRPr lang="en-US" dirty="0"/>
          </a:p>
          <a:p>
            <a:pPr lvl="1"/>
            <a:r>
              <a:rPr lang="en-US" dirty="0" smtClean="0"/>
              <a:t>} else if (</a:t>
            </a:r>
            <a:r>
              <a:rPr lang="en-US" dirty="0" err="1" smtClean="0"/>
              <a:t>edad</a:t>
            </a:r>
            <a:r>
              <a:rPr lang="en-US" dirty="0" smtClean="0"/>
              <a:t> &gt; 18 &amp;&amp; </a:t>
            </a:r>
            <a:r>
              <a:rPr lang="en-US" dirty="0" err="1" smtClean="0"/>
              <a:t>edad</a:t>
            </a:r>
            <a:r>
              <a:rPr lang="en-US" dirty="0" smtClean="0"/>
              <a:t> &lt; 150){</a:t>
            </a:r>
          </a:p>
          <a:p>
            <a:pPr lvl="2"/>
            <a:r>
              <a:rPr lang="en-US" dirty="0" smtClean="0"/>
              <a:t>alert(“</a:t>
            </a:r>
            <a:r>
              <a:rPr lang="en-US" dirty="0" err="1" smtClean="0"/>
              <a:t>es</a:t>
            </a:r>
            <a:r>
              <a:rPr lang="en-US" dirty="0" smtClean="0"/>
              <a:t> mayor de </a:t>
            </a:r>
            <a:r>
              <a:rPr lang="en-US" dirty="0" err="1" smtClean="0"/>
              <a:t>edad</a:t>
            </a:r>
            <a:r>
              <a:rPr lang="en-US" dirty="0" smtClean="0"/>
              <a:t>”); </a:t>
            </a:r>
            <a:endParaRPr lang="en-US" dirty="0"/>
          </a:p>
          <a:p>
            <a:pPr lvl="1"/>
            <a:r>
              <a:rPr lang="en-US" dirty="0" smtClean="0"/>
              <a:t>}else {</a:t>
            </a:r>
          </a:p>
          <a:p>
            <a:pPr lvl="2"/>
            <a:r>
              <a:rPr lang="en-US" dirty="0" smtClean="0"/>
              <a:t>alert(“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vampiro</a:t>
            </a:r>
            <a:r>
              <a:rPr lang="en-US" dirty="0" smtClean="0"/>
              <a:t> </a:t>
            </a:r>
            <a:r>
              <a:rPr lang="en-US" dirty="0" err="1" smtClean="0"/>
              <a:t>inmortal</a:t>
            </a:r>
            <a:r>
              <a:rPr lang="en-US" dirty="0" smtClean="0"/>
              <a:t>”); </a:t>
            </a:r>
            <a:endParaRPr lang="en-US" dirty="0"/>
          </a:p>
          <a:p>
            <a:pPr lvl="1"/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81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Todos</a:t>
            </a:r>
            <a:r>
              <a:rPr lang="en-US" dirty="0" smtClean="0"/>
              <a:t> los </a:t>
            </a:r>
            <a:r>
              <a:rPr lang="en-US" dirty="0" err="1" smtClean="0"/>
              <a:t>elementos</a:t>
            </a:r>
            <a:r>
              <a:rPr lang="en-US" dirty="0" smtClean="0"/>
              <a:t> HTML </a:t>
            </a:r>
            <a:r>
              <a:rPr lang="en-US" dirty="0" err="1" smtClean="0"/>
              <a:t>tienen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propiedades</a:t>
            </a:r>
            <a:r>
              <a:rPr lang="en-US" dirty="0" smtClean="0"/>
              <a:t> class y id</a:t>
            </a:r>
          </a:p>
          <a:p>
            <a:r>
              <a:rPr lang="en-US" dirty="0" smtClean="0"/>
              <a:t>En el </a:t>
            </a:r>
            <a:r>
              <a:rPr lang="en-US" dirty="0" err="1" smtClean="0"/>
              <a:t>documento</a:t>
            </a:r>
            <a:r>
              <a:rPr lang="en-US" dirty="0" smtClean="0"/>
              <a:t> de CSS se </a:t>
            </a:r>
            <a:r>
              <a:rPr lang="en-US" dirty="0" err="1" smtClean="0"/>
              <a:t>especifican</a:t>
            </a:r>
            <a:r>
              <a:rPr lang="en-US" dirty="0" smtClean="0"/>
              <a:t> los </a:t>
            </a:r>
            <a:r>
              <a:rPr lang="en-US" dirty="0" err="1" smtClean="0"/>
              <a:t>estilos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 o id</a:t>
            </a:r>
          </a:p>
          <a:p>
            <a:r>
              <a:rPr lang="en-US" dirty="0" smtClean="0"/>
              <a:t>La </a:t>
            </a:r>
            <a:r>
              <a:rPr lang="en-US" dirty="0" err="1" smtClean="0"/>
              <a:t>clase</a:t>
            </a:r>
            <a:r>
              <a:rPr lang="en-US" dirty="0" smtClean="0"/>
              <a:t> se </a:t>
            </a:r>
            <a:r>
              <a:rPr lang="en-US" dirty="0" err="1" smtClean="0"/>
              <a:t>reconoce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un “.”</a:t>
            </a:r>
          </a:p>
          <a:p>
            <a:r>
              <a:rPr lang="en-US" dirty="0" smtClean="0"/>
              <a:t>El ID se </a:t>
            </a:r>
            <a:r>
              <a:rPr lang="en-US" dirty="0" err="1" smtClean="0"/>
              <a:t>reconoce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un “#”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65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titulo</a:t>
            </a:r>
            <a:r>
              <a:rPr lang="en-US" dirty="0" smtClean="0"/>
              <a:t> {</a:t>
            </a:r>
          </a:p>
          <a:p>
            <a:pPr lvl="1"/>
            <a:r>
              <a:rPr lang="en-US" dirty="0" smtClean="0"/>
              <a:t>color: blue;</a:t>
            </a:r>
          </a:p>
          <a:p>
            <a:pPr lvl="1"/>
            <a:r>
              <a:rPr lang="en-US" dirty="0"/>
              <a:t>text-align: center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#logo{</a:t>
            </a:r>
          </a:p>
          <a:p>
            <a:pPr lvl="1"/>
            <a:r>
              <a:rPr lang="en-US" dirty="0" smtClean="0"/>
              <a:t>Height: 45px;</a:t>
            </a:r>
          </a:p>
          <a:p>
            <a:pPr lvl="1"/>
            <a:r>
              <a:rPr lang="en-US" dirty="0" smtClean="0"/>
              <a:t>Width: 45px;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84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Condición</a:t>
            </a:r>
            <a:r>
              <a:rPr lang="en-US" dirty="0" smtClean="0"/>
              <a:t> 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ejecuta</a:t>
            </a:r>
            <a:r>
              <a:rPr lang="en-US" dirty="0" smtClean="0"/>
              <a:t> el </a:t>
            </a:r>
            <a:r>
              <a:rPr lang="en-US" dirty="0" err="1" smtClean="0"/>
              <a:t>código</a:t>
            </a:r>
            <a:r>
              <a:rPr lang="en-US" dirty="0" smtClean="0"/>
              <a:t> en un </a:t>
            </a:r>
            <a:r>
              <a:rPr lang="en-US" dirty="0" err="1" smtClean="0"/>
              <a:t>ciclo</a:t>
            </a:r>
            <a:r>
              <a:rPr lang="en-US" dirty="0" smtClean="0"/>
              <a:t> </a:t>
            </a:r>
            <a:r>
              <a:rPr lang="en-US" dirty="0" err="1" smtClean="0"/>
              <a:t>mientras</a:t>
            </a:r>
            <a:r>
              <a:rPr lang="en-US" dirty="0" smtClean="0"/>
              <a:t> la </a:t>
            </a:r>
            <a:r>
              <a:rPr lang="en-US" dirty="0" err="1" smtClean="0"/>
              <a:t>condición</a:t>
            </a:r>
            <a:r>
              <a:rPr lang="en-US" dirty="0" smtClean="0"/>
              <a:t> sea </a:t>
            </a:r>
            <a:r>
              <a:rPr lang="en-US" dirty="0" err="1" smtClean="0"/>
              <a:t>verdadera</a:t>
            </a:r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edad</a:t>
            </a:r>
            <a:r>
              <a:rPr lang="en-US" dirty="0" smtClean="0"/>
              <a:t> = 0;</a:t>
            </a:r>
            <a:endParaRPr lang="en-US" dirty="0" smtClean="0"/>
          </a:p>
          <a:p>
            <a:r>
              <a:rPr lang="en-US" dirty="0" smtClean="0"/>
              <a:t>While (</a:t>
            </a:r>
            <a:r>
              <a:rPr lang="en-US" dirty="0" err="1" smtClean="0"/>
              <a:t>edad</a:t>
            </a:r>
            <a:r>
              <a:rPr lang="en-US" dirty="0" smtClean="0"/>
              <a:t> &lt; 18){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lert(“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menor</a:t>
            </a:r>
            <a:r>
              <a:rPr lang="en-US" dirty="0" smtClean="0"/>
              <a:t> de </a:t>
            </a:r>
            <a:r>
              <a:rPr lang="en-US" dirty="0" err="1" smtClean="0"/>
              <a:t>edad</a:t>
            </a:r>
            <a:r>
              <a:rPr lang="en-US" dirty="0" smtClean="0"/>
              <a:t>”);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dad</a:t>
            </a:r>
            <a:r>
              <a:rPr lang="en-US" dirty="0" smtClean="0"/>
              <a:t> ++;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en-US" dirty="0"/>
              <a:t>a</a:t>
            </a:r>
            <a:r>
              <a:rPr lang="en-US" dirty="0" smtClean="0"/>
              <a:t>lert(“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mayor de </a:t>
            </a:r>
            <a:r>
              <a:rPr lang="en-US" dirty="0" err="1" smtClean="0"/>
              <a:t>edad</a:t>
            </a:r>
            <a:r>
              <a:rPr lang="en-US" dirty="0" smtClean="0"/>
              <a:t>”);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9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Condición</a:t>
            </a:r>
            <a:r>
              <a:rPr lang="en-US" dirty="0" smtClean="0"/>
              <a:t>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ejecutar</a:t>
            </a:r>
            <a:r>
              <a:rPr lang="en-US" dirty="0" smtClean="0"/>
              <a:t> un </a:t>
            </a:r>
            <a:r>
              <a:rPr lang="en-US" dirty="0" err="1" smtClean="0"/>
              <a:t>ciclo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cantidad</a:t>
            </a:r>
            <a:r>
              <a:rPr lang="en-US" dirty="0" smtClean="0"/>
              <a:t> </a:t>
            </a:r>
            <a:r>
              <a:rPr lang="en-US" dirty="0" err="1" smtClean="0"/>
              <a:t>determinada</a:t>
            </a:r>
            <a:r>
              <a:rPr lang="en-US" dirty="0" smtClean="0"/>
              <a:t> de </a:t>
            </a:r>
            <a:r>
              <a:rPr lang="en-US" dirty="0" err="1" smtClean="0"/>
              <a:t>veces</a:t>
            </a:r>
            <a:endParaRPr lang="en-US" dirty="0" smtClean="0"/>
          </a:p>
          <a:p>
            <a:r>
              <a:rPr lang="en-US" dirty="0" err="1" smtClean="0"/>
              <a:t>Ejemplo</a:t>
            </a:r>
            <a:r>
              <a:rPr lang="en-US" dirty="0" smtClean="0"/>
              <a:t>:</a:t>
            </a:r>
          </a:p>
          <a:p>
            <a:r>
              <a:rPr lang="en-US" dirty="0"/>
              <a:t>f</a:t>
            </a:r>
            <a:r>
              <a:rPr lang="en-US" dirty="0" smtClean="0"/>
              <a:t>or (</a:t>
            </a:r>
            <a:r>
              <a:rPr lang="en-US" dirty="0" err="1" smtClean="0"/>
              <a:t>var</a:t>
            </a:r>
            <a:r>
              <a:rPr lang="en-US" dirty="0" smtClean="0"/>
              <a:t> i = 0; i &lt; 18; i++){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lert(“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menor</a:t>
            </a:r>
            <a:r>
              <a:rPr lang="en-US" dirty="0" smtClean="0"/>
              <a:t> de </a:t>
            </a:r>
            <a:r>
              <a:rPr lang="en-US" dirty="0" err="1" smtClean="0"/>
              <a:t>edad</a:t>
            </a:r>
            <a:r>
              <a:rPr lang="en-US" dirty="0" smtClean="0"/>
              <a:t>”);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en-US" dirty="0"/>
              <a:t>a</a:t>
            </a:r>
            <a:r>
              <a:rPr lang="en-US" dirty="0" smtClean="0"/>
              <a:t>lert(“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mayor de </a:t>
            </a:r>
            <a:r>
              <a:rPr lang="en-US" dirty="0" err="1" smtClean="0"/>
              <a:t>edad</a:t>
            </a:r>
            <a:r>
              <a:rPr lang="en-US" dirty="0" smtClean="0"/>
              <a:t>”);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4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Condición</a:t>
            </a:r>
            <a:r>
              <a:rPr lang="en-US" dirty="0" smtClean="0"/>
              <a:t>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condición</a:t>
            </a:r>
            <a:r>
              <a:rPr lang="en-US" dirty="0" smtClean="0"/>
              <a:t> for se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mayormente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recorrer</a:t>
            </a:r>
            <a:r>
              <a:rPr lang="en-US" dirty="0" smtClean="0"/>
              <a:t> </a:t>
            </a:r>
            <a:r>
              <a:rPr lang="en-US" dirty="0" err="1" smtClean="0"/>
              <a:t>arreglos</a:t>
            </a:r>
            <a:r>
              <a:rPr lang="en-US" dirty="0" smtClean="0"/>
              <a:t> o </a:t>
            </a:r>
            <a:r>
              <a:rPr lang="en-US" dirty="0" err="1" smtClean="0"/>
              <a:t>repetir</a:t>
            </a:r>
            <a:r>
              <a:rPr lang="en-US" dirty="0" smtClean="0"/>
              <a:t> </a:t>
            </a:r>
            <a:r>
              <a:rPr lang="en-US" dirty="0" err="1" smtClean="0"/>
              <a:t>cosas</a:t>
            </a:r>
            <a:r>
              <a:rPr lang="en-US" dirty="0" smtClean="0"/>
              <a:t> de </a:t>
            </a:r>
            <a:r>
              <a:rPr lang="en-US" dirty="0" err="1" smtClean="0"/>
              <a:t>acuerdo</a:t>
            </a:r>
            <a:r>
              <a:rPr lang="en-US" dirty="0" smtClean="0"/>
              <a:t> a un </a:t>
            </a:r>
            <a:r>
              <a:rPr lang="en-US" dirty="0" err="1" smtClean="0"/>
              <a:t>número</a:t>
            </a:r>
            <a:r>
              <a:rPr lang="en-US" dirty="0" smtClean="0"/>
              <a:t> variable. </a:t>
            </a:r>
          </a:p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libros</a:t>
            </a:r>
            <a:r>
              <a:rPr lang="en-US" dirty="0" smtClean="0"/>
              <a:t> = [“</a:t>
            </a:r>
            <a:r>
              <a:rPr lang="en-US" dirty="0"/>
              <a:t>libro1”, </a:t>
            </a:r>
            <a:r>
              <a:rPr lang="en-US" dirty="0" smtClean="0"/>
              <a:t>“libro2”, “libro3”, </a:t>
            </a:r>
            <a:r>
              <a:rPr lang="en-US" dirty="0"/>
              <a:t>“</a:t>
            </a:r>
            <a:r>
              <a:rPr lang="en-US" dirty="0" smtClean="0"/>
              <a:t>libro4” </a:t>
            </a:r>
            <a:r>
              <a:rPr lang="en-US" dirty="0" smtClean="0"/>
              <a:t>];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cuenta</a:t>
            </a:r>
            <a:r>
              <a:rPr lang="en-US" dirty="0" smtClean="0"/>
              <a:t> = 0</a:t>
            </a:r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or (</a:t>
            </a:r>
            <a:r>
              <a:rPr lang="en-US" dirty="0" err="1" smtClean="0"/>
              <a:t>var</a:t>
            </a:r>
            <a:r>
              <a:rPr lang="en-US" dirty="0" smtClean="0"/>
              <a:t> i = 0; i &lt; </a:t>
            </a:r>
            <a:r>
              <a:rPr lang="en-US" dirty="0" err="1" smtClean="0"/>
              <a:t>libros.length</a:t>
            </a:r>
            <a:r>
              <a:rPr lang="en-US" dirty="0" smtClean="0"/>
              <a:t>; i++){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uenta</a:t>
            </a:r>
            <a:r>
              <a:rPr lang="en-US" dirty="0" smtClean="0"/>
              <a:t>++;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a</a:t>
            </a:r>
            <a:r>
              <a:rPr lang="en-US" dirty="0" smtClean="0"/>
              <a:t>lert(</a:t>
            </a:r>
            <a:r>
              <a:rPr lang="en-US" dirty="0" err="1" smtClean="0"/>
              <a:t>cuenta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35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Introducción</a:t>
            </a:r>
            <a:r>
              <a:rPr lang="en-US" dirty="0" smtClean="0"/>
              <a:t> a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Variables</a:t>
            </a:r>
            <a:endParaRPr lang="en-US" dirty="0" smtClean="0"/>
          </a:p>
          <a:p>
            <a:r>
              <a:rPr lang="en-US" dirty="0" err="1" smtClean="0"/>
              <a:t>Condicion</a:t>
            </a:r>
            <a:r>
              <a:rPr lang="en-US" dirty="0" smtClean="0"/>
              <a:t> if</a:t>
            </a:r>
            <a:endParaRPr lang="en-US" dirty="0" smtClean="0"/>
          </a:p>
          <a:p>
            <a:r>
              <a:rPr lang="en-US" dirty="0" err="1" smtClean="0"/>
              <a:t>Condicion</a:t>
            </a:r>
            <a:r>
              <a:rPr lang="en-US" dirty="0" smtClean="0"/>
              <a:t> if else</a:t>
            </a:r>
            <a:endParaRPr lang="en-US" dirty="0" smtClean="0"/>
          </a:p>
          <a:p>
            <a:r>
              <a:rPr lang="en-US" dirty="0" err="1" smtClean="0"/>
              <a:t>Condicion</a:t>
            </a:r>
            <a:r>
              <a:rPr lang="en-US" dirty="0" smtClean="0"/>
              <a:t> else if</a:t>
            </a:r>
          </a:p>
          <a:p>
            <a:r>
              <a:rPr lang="en-US" dirty="0" err="1" smtClean="0"/>
              <a:t>Condicion</a:t>
            </a:r>
            <a:r>
              <a:rPr lang="en-US" dirty="0" smtClean="0"/>
              <a:t> while</a:t>
            </a:r>
          </a:p>
          <a:p>
            <a:r>
              <a:rPr lang="en-US" dirty="0" err="1" smtClean="0"/>
              <a:t>Condicion</a:t>
            </a:r>
            <a:r>
              <a:rPr lang="en-US" dirty="0" smtClean="0"/>
              <a:t> for</a:t>
            </a:r>
            <a:endParaRPr lang="en-US" dirty="0" smtClean="0"/>
          </a:p>
        </p:txBody>
      </p:sp>
      <p:pic>
        <p:nvPicPr>
          <p:cNvPr id="1028" name="Picture 4" descr="Image result for agen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819400"/>
            <a:ext cx="3069772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46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Lenguaje de programación creado para web</a:t>
            </a:r>
          </a:p>
          <a:p>
            <a:r>
              <a:rPr lang="es-ES" dirty="0" smtClean="0"/>
              <a:t>Interpretado no compilado</a:t>
            </a:r>
          </a:p>
          <a:p>
            <a:r>
              <a:rPr lang="es-ES" dirty="0" smtClean="0"/>
              <a:t>El que lo interpreta es el browser</a:t>
            </a:r>
          </a:p>
          <a:p>
            <a:r>
              <a:rPr lang="es-ES" dirty="0" smtClean="0"/>
              <a:t>Todos los browsers tienen </a:t>
            </a:r>
            <a:r>
              <a:rPr lang="es-ES" dirty="0" err="1" smtClean="0"/>
              <a:t>javascript</a:t>
            </a:r>
            <a:endParaRPr lang="es-ES" dirty="0" smtClean="0"/>
          </a:p>
          <a:p>
            <a:r>
              <a:rPr lang="es-ES" dirty="0" smtClean="0"/>
              <a:t>Usamos un «;» al final de cada línea para terminar</a:t>
            </a:r>
          </a:p>
          <a:p>
            <a:endParaRPr lang="es-ES" dirty="0" smtClean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07435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Los </a:t>
            </a:r>
            <a:r>
              <a:rPr lang="en-US" dirty="0" err="1" smtClean="0"/>
              <a:t>tipos</a:t>
            </a:r>
            <a:r>
              <a:rPr lang="en-US" dirty="0" smtClean="0"/>
              <a:t> de variable se </a:t>
            </a:r>
            <a:r>
              <a:rPr lang="en-US" dirty="0" err="1" smtClean="0"/>
              <a:t>establecen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se </a:t>
            </a:r>
            <a:r>
              <a:rPr lang="en-US" dirty="0" err="1" smtClean="0"/>
              <a:t>asgina</a:t>
            </a:r>
            <a:r>
              <a:rPr lang="en-US" dirty="0" smtClean="0"/>
              <a:t> un valor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x = “”; </a:t>
            </a:r>
            <a:r>
              <a:rPr lang="en-US" dirty="0" err="1" smtClean="0"/>
              <a:t>es</a:t>
            </a:r>
            <a:r>
              <a:rPr lang="en-US" dirty="0" smtClean="0"/>
              <a:t> un string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x = 0; </a:t>
            </a:r>
            <a:r>
              <a:rPr lang="en-US" dirty="0" err="1" smtClean="0"/>
              <a:t>es</a:t>
            </a:r>
            <a:r>
              <a:rPr lang="en-US" dirty="0" smtClean="0"/>
              <a:t> un integer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x  = [];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arreglo</a:t>
            </a:r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x = {};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objeto</a:t>
            </a:r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x = function();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función</a:t>
            </a:r>
            <a:endParaRPr lang="en-US" dirty="0" smtClean="0"/>
          </a:p>
          <a:p>
            <a:r>
              <a:rPr lang="en-US" dirty="0" smtClean="0"/>
              <a:t>La </a:t>
            </a:r>
            <a:r>
              <a:rPr lang="en-US" dirty="0" err="1" smtClean="0"/>
              <a:t>función</a:t>
            </a:r>
            <a:r>
              <a:rPr lang="en-US" dirty="0" smtClean="0"/>
              <a:t> alert() se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enviar</a:t>
            </a:r>
            <a:r>
              <a:rPr lang="en-US" dirty="0" smtClean="0"/>
              <a:t> </a:t>
            </a:r>
            <a:r>
              <a:rPr lang="en-US" dirty="0" err="1" smtClean="0"/>
              <a:t>mensajes</a:t>
            </a:r>
            <a:r>
              <a:rPr lang="en-US" dirty="0" smtClean="0"/>
              <a:t> a </a:t>
            </a:r>
            <a:r>
              <a:rPr lang="en-US" dirty="0" err="1" smtClean="0"/>
              <a:t>pantalla</a:t>
            </a:r>
            <a:endParaRPr lang="en-US" dirty="0" smtClean="0"/>
          </a:p>
          <a:p>
            <a:r>
              <a:rPr lang="en-US" dirty="0" err="1" smtClean="0"/>
              <a:t>Ejemplo</a:t>
            </a:r>
            <a:r>
              <a:rPr lang="en-US" dirty="0" smtClean="0"/>
              <a:t> alert(“</a:t>
            </a:r>
            <a:r>
              <a:rPr lang="en-US" dirty="0" err="1" smtClean="0"/>
              <a:t>Hola</a:t>
            </a:r>
            <a:r>
              <a:rPr lang="en-US" dirty="0" smtClean="0"/>
              <a:t> </a:t>
            </a:r>
            <a:r>
              <a:rPr lang="en-US" dirty="0" err="1" smtClean="0"/>
              <a:t>mundo</a:t>
            </a:r>
            <a:r>
              <a:rPr lang="en-US" dirty="0" smtClean="0"/>
              <a:t>”);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7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- </a:t>
            </a:r>
            <a:r>
              <a:rPr lang="en-US" dirty="0" err="1" smtClean="0"/>
              <a:t>Arreglos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Los </a:t>
            </a:r>
            <a:r>
              <a:rPr lang="en-US" dirty="0" err="1" smtClean="0"/>
              <a:t>arreglos</a:t>
            </a:r>
            <a:r>
              <a:rPr lang="en-US" dirty="0" smtClean="0"/>
              <a:t> son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importantes</a:t>
            </a:r>
            <a:r>
              <a:rPr lang="en-US" dirty="0" smtClean="0"/>
              <a:t> en JS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usan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almacenar</a:t>
            </a:r>
            <a:r>
              <a:rPr lang="en-US" dirty="0" smtClean="0"/>
              <a:t> </a:t>
            </a:r>
            <a:r>
              <a:rPr lang="en-US" dirty="0" err="1" smtClean="0"/>
              <a:t>varios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en un solo </a:t>
            </a:r>
            <a:r>
              <a:rPr lang="en-US" dirty="0" err="1" smtClean="0"/>
              <a:t>lugar</a:t>
            </a:r>
            <a:endParaRPr lang="en-US" dirty="0" smtClean="0"/>
          </a:p>
          <a:p>
            <a:r>
              <a:rPr lang="en-US" dirty="0" err="1" smtClean="0"/>
              <a:t>Propiedades</a:t>
            </a:r>
            <a:r>
              <a:rPr lang="en-US" dirty="0" smtClean="0"/>
              <a:t> de los </a:t>
            </a:r>
            <a:r>
              <a:rPr lang="en-US" dirty="0" err="1" smtClean="0"/>
              <a:t>arreglos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Siempre</a:t>
            </a:r>
            <a:r>
              <a:rPr lang="en-US" dirty="0" smtClean="0"/>
              <a:t> se </a:t>
            </a:r>
            <a:r>
              <a:rPr lang="en-US" dirty="0" err="1" smtClean="0"/>
              <a:t>agregan</a:t>
            </a:r>
            <a:r>
              <a:rPr lang="en-US" dirty="0" smtClean="0"/>
              <a:t> los </a:t>
            </a:r>
            <a:r>
              <a:rPr lang="en-US" dirty="0" err="1" smtClean="0"/>
              <a:t>valores</a:t>
            </a:r>
            <a:r>
              <a:rPr lang="en-US" dirty="0" smtClean="0"/>
              <a:t> en </a:t>
            </a:r>
            <a:r>
              <a:rPr lang="en-US" dirty="0" err="1" smtClean="0"/>
              <a:t>orden</a:t>
            </a:r>
            <a:endParaRPr lang="en-US" dirty="0" smtClean="0"/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tienen</a:t>
            </a:r>
            <a:r>
              <a:rPr lang="en-US" dirty="0" smtClean="0"/>
              <a:t> </a:t>
            </a:r>
            <a:r>
              <a:rPr lang="en-US" dirty="0" err="1" smtClean="0"/>
              <a:t>tamaño</a:t>
            </a:r>
            <a:r>
              <a:rPr lang="en-US" dirty="0" smtClean="0"/>
              <a:t> </a:t>
            </a:r>
            <a:r>
              <a:rPr lang="en-US" dirty="0" err="1" smtClean="0"/>
              <a:t>fijo</a:t>
            </a:r>
            <a:r>
              <a:rPr lang="en-US" dirty="0" smtClean="0"/>
              <a:t>,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crecer</a:t>
            </a:r>
            <a:r>
              <a:rPr lang="en-US" dirty="0" smtClean="0"/>
              <a:t> lo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quieran</a:t>
            </a:r>
            <a:endParaRPr lang="en-US" dirty="0" smtClean="0"/>
          </a:p>
          <a:p>
            <a:pPr lvl="1"/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recibir</a:t>
            </a:r>
            <a:r>
              <a:rPr lang="en-US" dirty="0" smtClean="0"/>
              <a:t> </a:t>
            </a:r>
            <a:r>
              <a:rPr lang="en-US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de variable, inclusive </a:t>
            </a:r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arreglos</a:t>
            </a:r>
            <a:endParaRPr lang="en-US" dirty="0" smtClean="0"/>
          </a:p>
          <a:p>
            <a:pPr lvl="1"/>
            <a:r>
              <a:rPr lang="en-US" dirty="0" smtClean="0"/>
              <a:t>.length </a:t>
            </a:r>
            <a:r>
              <a:rPr lang="en-US" dirty="0" err="1" smtClean="0"/>
              <a:t>nos</a:t>
            </a:r>
            <a:r>
              <a:rPr lang="en-US" dirty="0" smtClean="0"/>
              <a:t> dice la </a:t>
            </a:r>
            <a:r>
              <a:rPr lang="en-US" dirty="0" err="1" smtClean="0"/>
              <a:t>cantidad</a:t>
            </a:r>
            <a:r>
              <a:rPr lang="en-US" dirty="0" smtClean="0"/>
              <a:t> de </a:t>
            </a:r>
            <a:r>
              <a:rPr lang="en-US" dirty="0" err="1" smtClean="0"/>
              <a:t>elementos</a:t>
            </a:r>
            <a:endParaRPr lang="en-US" dirty="0" smtClean="0"/>
          </a:p>
          <a:p>
            <a:pPr lvl="1"/>
            <a:r>
              <a:rPr lang="en-US" dirty="0" smtClean="0"/>
              <a:t>Para </a:t>
            </a:r>
            <a:r>
              <a:rPr lang="en-US" dirty="0" err="1" smtClean="0"/>
              <a:t>accesar</a:t>
            </a:r>
            <a:r>
              <a:rPr lang="en-US" dirty="0" smtClean="0"/>
              <a:t> el </a:t>
            </a:r>
            <a:r>
              <a:rPr lang="en-US" dirty="0" err="1" smtClean="0"/>
              <a:t>elemento</a:t>
            </a:r>
            <a:r>
              <a:rPr lang="en-US" dirty="0" smtClean="0"/>
              <a:t> </a:t>
            </a:r>
            <a:r>
              <a:rPr lang="en-US" dirty="0" err="1" smtClean="0"/>
              <a:t>usamos</a:t>
            </a:r>
            <a:r>
              <a:rPr lang="en-US" dirty="0" smtClean="0"/>
              <a:t> el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posición</a:t>
            </a:r>
            <a:endParaRPr lang="en-US" dirty="0" smtClean="0"/>
          </a:p>
          <a:p>
            <a:pPr lvl="1"/>
            <a:r>
              <a:rPr lang="en-US" dirty="0" smtClean="0"/>
              <a:t>Las </a:t>
            </a:r>
            <a:r>
              <a:rPr lang="en-US" dirty="0" err="1" smtClean="0"/>
              <a:t>posiciones</a:t>
            </a:r>
            <a:r>
              <a:rPr lang="en-US" dirty="0" smtClean="0"/>
              <a:t> </a:t>
            </a:r>
            <a:r>
              <a:rPr lang="en-US" dirty="0" err="1" smtClean="0"/>
              <a:t>empiezan</a:t>
            </a:r>
            <a:r>
              <a:rPr lang="en-US" dirty="0" smtClean="0"/>
              <a:t> en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82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- </a:t>
            </a:r>
            <a:r>
              <a:rPr lang="en-US" dirty="0" err="1" smtClean="0"/>
              <a:t>Arreglos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Ejemplos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libros</a:t>
            </a:r>
            <a:r>
              <a:rPr lang="en-US" dirty="0" smtClean="0"/>
              <a:t> = [“libro1”, “libro2”, “libro3”];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numerosPrimos</a:t>
            </a:r>
            <a:r>
              <a:rPr lang="en-US" dirty="0" smtClean="0"/>
              <a:t> = [1, 3, 5, 7, 11, 13, 17];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personas = [{</a:t>
            </a:r>
            <a:r>
              <a:rPr lang="en-US" dirty="0" err="1" smtClean="0"/>
              <a:t>nombre</a:t>
            </a:r>
            <a:r>
              <a:rPr lang="en-US" dirty="0" smtClean="0"/>
              <a:t>: Esteban}, {</a:t>
            </a:r>
            <a:r>
              <a:rPr lang="en-US" dirty="0" err="1" smtClean="0"/>
              <a:t>nombre</a:t>
            </a:r>
            <a:r>
              <a:rPr lang="en-US" dirty="0" smtClean="0"/>
              <a:t>: Graciela}];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18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- </a:t>
            </a:r>
            <a:r>
              <a:rPr lang="en-US" dirty="0" err="1" smtClean="0"/>
              <a:t>Objetos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Los </a:t>
            </a:r>
            <a:r>
              <a:rPr lang="en-US" dirty="0" err="1" smtClean="0"/>
              <a:t>objetos</a:t>
            </a:r>
            <a:r>
              <a:rPr lang="en-US" dirty="0" smtClean="0"/>
              <a:t> en JS se </a:t>
            </a:r>
            <a:r>
              <a:rPr lang="en-US" dirty="0" err="1" smtClean="0"/>
              <a:t>escriben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notación</a:t>
            </a:r>
            <a:r>
              <a:rPr lang="en-US" dirty="0" smtClean="0"/>
              <a:t> </a:t>
            </a:r>
            <a:r>
              <a:rPr lang="en-US" dirty="0" err="1" smtClean="0"/>
              <a:t>llamada</a:t>
            </a:r>
            <a:r>
              <a:rPr lang="en-US" dirty="0" smtClean="0"/>
              <a:t> JSON (</a:t>
            </a:r>
            <a:r>
              <a:rPr lang="en-US" dirty="0" err="1" smtClean="0"/>
              <a:t>Javascript</a:t>
            </a:r>
            <a:r>
              <a:rPr lang="en-US" dirty="0" smtClean="0"/>
              <a:t> object notation).</a:t>
            </a:r>
          </a:p>
          <a:p>
            <a:r>
              <a:rPr lang="en-US" dirty="0" err="1" smtClean="0"/>
              <a:t>Usan</a:t>
            </a:r>
            <a:r>
              <a:rPr lang="en-US" dirty="0" smtClean="0"/>
              <a:t> la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sintaxis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persona = {</a:t>
            </a:r>
          </a:p>
          <a:p>
            <a:pPr lvl="2"/>
            <a:r>
              <a:rPr lang="en-US" dirty="0" err="1" smtClean="0"/>
              <a:t>Nombre</a:t>
            </a:r>
            <a:r>
              <a:rPr lang="en-US" dirty="0" smtClean="0"/>
              <a:t>: “Bruce”,</a:t>
            </a:r>
          </a:p>
          <a:p>
            <a:pPr lvl="2"/>
            <a:r>
              <a:rPr lang="en-US" dirty="0" err="1" smtClean="0"/>
              <a:t>Apellido</a:t>
            </a:r>
            <a:r>
              <a:rPr lang="en-US" dirty="0" smtClean="0"/>
              <a:t>: “Wayne”,</a:t>
            </a:r>
          </a:p>
          <a:p>
            <a:pPr lvl="2"/>
            <a:r>
              <a:rPr lang="en-US" dirty="0" err="1" smtClean="0"/>
              <a:t>Trabajo</a:t>
            </a:r>
            <a:r>
              <a:rPr lang="en-US" dirty="0" smtClean="0"/>
              <a:t>: “</a:t>
            </a:r>
            <a:r>
              <a:rPr lang="en-US" dirty="0" err="1" smtClean="0"/>
              <a:t>Millonario</a:t>
            </a:r>
            <a:r>
              <a:rPr lang="en-US" dirty="0" smtClean="0"/>
              <a:t>”,</a:t>
            </a:r>
          </a:p>
          <a:p>
            <a:pPr lvl="2"/>
            <a:r>
              <a:rPr lang="en-US" dirty="0" err="1" smtClean="0"/>
              <a:t>IdentidadSecreta</a:t>
            </a:r>
            <a:r>
              <a:rPr lang="en-US" dirty="0" smtClean="0"/>
              <a:t>: “Batman”</a:t>
            </a:r>
            <a:endParaRPr lang="en-US" dirty="0"/>
          </a:p>
          <a:p>
            <a:pPr lvl="1"/>
            <a:r>
              <a:rPr lang="en-US" dirty="0" smtClean="0"/>
              <a:t>};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3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- </a:t>
            </a:r>
            <a:r>
              <a:rPr lang="en-US" dirty="0" err="1" smtClean="0"/>
              <a:t>Objetos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Los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tener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variables </a:t>
            </a:r>
            <a:r>
              <a:rPr lang="en-US" dirty="0" err="1" smtClean="0"/>
              <a:t>dentro</a:t>
            </a:r>
            <a:r>
              <a:rPr lang="en-US" dirty="0" smtClean="0"/>
              <a:t> de </a:t>
            </a:r>
            <a:r>
              <a:rPr lang="en-US" dirty="0" err="1" smtClean="0"/>
              <a:t>ellos</a:t>
            </a:r>
            <a:r>
              <a:rPr lang="en-US" dirty="0" smtClean="0"/>
              <a:t>:	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libreria</a:t>
            </a:r>
            <a:r>
              <a:rPr lang="en-US" dirty="0" smtClean="0"/>
              <a:t> = {</a:t>
            </a:r>
          </a:p>
          <a:p>
            <a:pPr lvl="1"/>
            <a:r>
              <a:rPr lang="en-US" dirty="0" err="1" smtClean="0"/>
              <a:t>Nombre</a:t>
            </a:r>
            <a:r>
              <a:rPr lang="en-US" dirty="0" smtClean="0"/>
              <a:t>: “Universal”,</a:t>
            </a:r>
          </a:p>
          <a:p>
            <a:pPr lvl="1"/>
            <a:r>
              <a:rPr lang="en-US" dirty="0" err="1" smtClean="0"/>
              <a:t>Telefono</a:t>
            </a:r>
            <a:r>
              <a:rPr lang="en-US" dirty="0" smtClean="0"/>
              <a:t>: 85485412,</a:t>
            </a:r>
          </a:p>
          <a:p>
            <a:pPr lvl="1"/>
            <a:r>
              <a:rPr lang="en-US" dirty="0" err="1" smtClean="0"/>
              <a:t>Libros</a:t>
            </a:r>
            <a:r>
              <a:rPr lang="en-US" dirty="0" smtClean="0"/>
              <a:t>: [“libro1”, “libro2”, “libro3”],</a:t>
            </a:r>
          </a:p>
          <a:p>
            <a:pPr lvl="1"/>
            <a:r>
              <a:rPr lang="en-US" dirty="0" err="1" smtClean="0"/>
              <a:t>Dueño</a:t>
            </a:r>
            <a:r>
              <a:rPr lang="en-US" dirty="0" smtClean="0"/>
              <a:t>: {</a:t>
            </a:r>
            <a:r>
              <a:rPr lang="en-US" dirty="0" err="1" smtClean="0"/>
              <a:t>nombre</a:t>
            </a:r>
            <a:r>
              <a:rPr lang="en-US" dirty="0" smtClean="0"/>
              <a:t>: </a:t>
            </a:r>
            <a:r>
              <a:rPr lang="en-US" dirty="0" err="1" smtClean="0"/>
              <a:t>Federspiel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8456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- </a:t>
            </a:r>
            <a:r>
              <a:rPr lang="en-US" dirty="0" err="1" smtClean="0"/>
              <a:t>Objetos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 </a:t>
            </a:r>
            <a:r>
              <a:rPr lang="en-US" dirty="0" err="1" smtClean="0"/>
              <a:t>accesar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propiedades</a:t>
            </a:r>
            <a:r>
              <a:rPr lang="en-US" dirty="0" smtClean="0"/>
              <a:t> de los </a:t>
            </a:r>
            <a:r>
              <a:rPr lang="en-US" dirty="0" err="1" smtClean="0"/>
              <a:t>objetos</a:t>
            </a:r>
            <a:r>
              <a:rPr lang="en-US" dirty="0"/>
              <a:t> </a:t>
            </a:r>
            <a:r>
              <a:rPr lang="en-US" dirty="0" smtClean="0"/>
              <a:t>se </a:t>
            </a:r>
            <a:r>
              <a:rPr lang="en-US" dirty="0" err="1" smtClean="0"/>
              <a:t>usa</a:t>
            </a:r>
            <a:r>
              <a:rPr lang="en-US" dirty="0" smtClean="0"/>
              <a:t> el </a:t>
            </a:r>
            <a:r>
              <a:rPr lang="en-US" dirty="0" err="1" smtClean="0"/>
              <a:t>nombre</a:t>
            </a:r>
            <a:r>
              <a:rPr lang="en-US" dirty="0" smtClean="0"/>
              <a:t> del </a:t>
            </a:r>
            <a:r>
              <a:rPr lang="en-US" dirty="0" err="1" smtClean="0"/>
              <a:t>objeto</a:t>
            </a:r>
            <a:r>
              <a:rPr lang="en-US" dirty="0" smtClean="0"/>
              <a:t> . </a:t>
            </a:r>
            <a:r>
              <a:rPr lang="en-US" dirty="0" err="1" smtClean="0"/>
              <a:t>Nombre</a:t>
            </a:r>
            <a:r>
              <a:rPr lang="en-US" dirty="0" smtClean="0"/>
              <a:t> de la </a:t>
            </a:r>
            <a:r>
              <a:rPr lang="en-US" dirty="0" err="1" smtClean="0"/>
              <a:t>propiedad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Ejemplo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Libreria.Nombre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da: “Universal”</a:t>
            </a:r>
          </a:p>
          <a:p>
            <a:r>
              <a:rPr lang="en-US" dirty="0" err="1" smtClean="0"/>
              <a:t>Libreria.Dueño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da: {</a:t>
            </a:r>
            <a:r>
              <a:rPr lang="en-US" dirty="0" err="1" smtClean="0"/>
              <a:t>nombre</a:t>
            </a:r>
            <a:r>
              <a:rPr lang="en-US" dirty="0" smtClean="0"/>
              <a:t>: “</a:t>
            </a:r>
            <a:r>
              <a:rPr lang="en-US" dirty="0" err="1" smtClean="0"/>
              <a:t>Federspiel</a:t>
            </a:r>
            <a:r>
              <a:rPr lang="en-US" dirty="0" smtClean="0"/>
              <a:t>”}</a:t>
            </a:r>
          </a:p>
          <a:p>
            <a:r>
              <a:rPr lang="en-US" dirty="0" err="1" smtClean="0"/>
              <a:t>Libreria.libros</a:t>
            </a:r>
            <a:r>
              <a:rPr lang="en-US" dirty="0" smtClean="0"/>
              <a:t>[1] </a:t>
            </a:r>
            <a:r>
              <a:rPr lang="en-US" dirty="0" err="1" smtClean="0"/>
              <a:t>nos</a:t>
            </a:r>
            <a:r>
              <a:rPr lang="en-US" dirty="0" smtClean="0"/>
              <a:t> da: “libro2”</a:t>
            </a:r>
          </a:p>
        </p:txBody>
      </p:sp>
    </p:spTree>
    <p:extLst>
      <p:ext uri="{BB962C8B-B14F-4D97-AF65-F5344CB8AC3E}">
        <p14:creationId xmlns:p14="http://schemas.microsoft.com/office/powerpoint/2010/main" val="205892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308</TotalTime>
  <Words>730</Words>
  <Application>Microsoft Office PowerPoint</Application>
  <PresentationFormat>On-screen Show (4:3)</PresentationFormat>
  <Paragraphs>134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Clarity</vt:lpstr>
      <vt:lpstr>Semana 4</vt:lpstr>
      <vt:lpstr>Agenda</vt:lpstr>
      <vt:lpstr>Javascript</vt:lpstr>
      <vt:lpstr>Variables</vt:lpstr>
      <vt:lpstr>Variables - Arreglos</vt:lpstr>
      <vt:lpstr>Variables - Arreglos</vt:lpstr>
      <vt:lpstr>Variables - Objetos</vt:lpstr>
      <vt:lpstr>Variables - Objetos</vt:lpstr>
      <vt:lpstr>Variables - Objetos</vt:lpstr>
      <vt:lpstr>Condición if</vt:lpstr>
      <vt:lpstr>Condición if else</vt:lpstr>
      <vt:lpstr>Condición else - if</vt:lpstr>
      <vt:lpstr>CSS</vt:lpstr>
      <vt:lpstr>Ejemplo</vt:lpstr>
      <vt:lpstr>Condición while</vt:lpstr>
      <vt:lpstr>Condición for</vt:lpstr>
      <vt:lpstr>Condición for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1</dc:title>
  <dc:creator>Esteban</dc:creator>
  <cp:lastModifiedBy>Esteban</cp:lastModifiedBy>
  <cp:revision>24</cp:revision>
  <dcterms:created xsi:type="dcterms:W3CDTF">2016-09-09T18:33:08Z</dcterms:created>
  <dcterms:modified xsi:type="dcterms:W3CDTF">2016-09-30T17:38:01Z</dcterms:modified>
</cp:coreProperties>
</file>