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Semana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App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 smtClean="0"/>
          </a:p>
          <a:p>
            <a:r>
              <a:rPr lang="en-US" dirty="0" smtClean="0"/>
              <a:t>Append</a:t>
            </a:r>
          </a:p>
          <a:p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aprendimos</a:t>
            </a:r>
            <a:endParaRPr lang="en-US" dirty="0" smtClean="0"/>
          </a:p>
          <a:p>
            <a:r>
              <a:rPr lang="en-US" dirty="0" err="1" smtClean="0"/>
              <a:t>Tarea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Vimos como a un &lt;input&gt; le podemos dar .</a:t>
            </a:r>
            <a:r>
              <a:rPr lang="es-ES" dirty="0" err="1" smtClean="0"/>
              <a:t>value</a:t>
            </a:r>
            <a:r>
              <a:rPr lang="es-ES" dirty="0" smtClean="0"/>
              <a:t> para agregar texto</a:t>
            </a:r>
          </a:p>
          <a:p>
            <a:r>
              <a:rPr lang="es-ES" dirty="0" smtClean="0"/>
              <a:t>Eso no se puede hacer con otros elementos como &lt;p&gt;</a:t>
            </a:r>
          </a:p>
          <a:p>
            <a:r>
              <a:rPr lang="es-ES" dirty="0" smtClean="0"/>
              <a:t>Para agregar texto a un elemento necesitamos crear un nodo (</a:t>
            </a:r>
            <a:r>
              <a:rPr lang="es-ES" dirty="0" err="1" smtClean="0"/>
              <a:t>node</a:t>
            </a:r>
            <a:r>
              <a:rPr lang="es-ES" dirty="0" smtClean="0"/>
              <a:t>)</a:t>
            </a:r>
          </a:p>
          <a:p>
            <a:r>
              <a:rPr lang="es-ES" dirty="0" smtClean="0"/>
              <a:t>Un nodo es el contenido de un elemento de HTML</a:t>
            </a:r>
          </a:p>
          <a:p>
            <a:r>
              <a:rPr lang="es-ES" dirty="0" smtClean="0"/>
              <a:t>El texto que está dentro de un elemento de HTML es un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creamos</a:t>
            </a:r>
            <a:r>
              <a:rPr lang="en-US" dirty="0" smtClean="0"/>
              <a:t> un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JS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node y </a:t>
            </a:r>
            <a:r>
              <a:rPr lang="en-US" dirty="0" err="1" smtClean="0"/>
              <a:t>asignarlo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</a:p>
          <a:p>
            <a:r>
              <a:rPr lang="en-US" dirty="0" err="1"/>
              <a:t>var</a:t>
            </a:r>
            <a:r>
              <a:rPr lang="en-US" dirty="0"/>
              <a:t> text = </a:t>
            </a:r>
            <a:r>
              <a:rPr lang="en-US" dirty="0" err="1"/>
              <a:t>document.createTextNode</a:t>
            </a:r>
            <a:r>
              <a:rPr lang="en-US" dirty="0"/>
              <a:t>("</a:t>
            </a:r>
            <a:r>
              <a:rPr lang="en-US" dirty="0" err="1"/>
              <a:t>Correcto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Generalmente</a:t>
            </a:r>
            <a:r>
              <a:rPr lang="en-US" dirty="0" smtClean="0"/>
              <a:t> el create node se </a:t>
            </a:r>
            <a:r>
              <a:rPr lang="en-US" dirty="0" err="1" smtClean="0"/>
              <a:t>usa</a:t>
            </a:r>
            <a:r>
              <a:rPr lang="en-US" dirty="0" smtClean="0"/>
              <a:t> solo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Después</a:t>
            </a:r>
            <a:r>
              <a:rPr lang="en-US" dirty="0" smtClean="0"/>
              <a:t> de </a:t>
            </a: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nodo</a:t>
            </a:r>
            <a:r>
              <a:rPr lang="en-US" dirty="0" smtClean="0"/>
              <a:t>, lo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JS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insertar</a:t>
            </a:r>
            <a:r>
              <a:rPr lang="en-US" dirty="0" smtClean="0"/>
              <a:t> un </a:t>
            </a:r>
            <a:r>
              <a:rPr lang="en-US" dirty="0" err="1" smtClean="0"/>
              <a:t>nodo</a:t>
            </a:r>
            <a:r>
              <a:rPr lang="en-US" dirty="0" smtClean="0"/>
              <a:t> en un </a:t>
            </a:r>
            <a:r>
              <a:rPr lang="en-US" dirty="0" err="1" smtClean="0"/>
              <a:t>elemento</a:t>
            </a:r>
            <a:r>
              <a:rPr lang="en-US" dirty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appendChild</a:t>
            </a:r>
            <a:r>
              <a:rPr lang="en-US" dirty="0" smtClean="0"/>
              <a:t>()</a:t>
            </a:r>
          </a:p>
          <a:p>
            <a:r>
              <a:rPr lang="en-US" dirty="0" err="1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parrafo</a:t>
            </a:r>
            <a:r>
              <a:rPr lang="en-US" dirty="0" smtClean="0"/>
              <a:t>").</a:t>
            </a:r>
            <a:r>
              <a:rPr lang="en-US" dirty="0" err="1"/>
              <a:t>appendChild</a:t>
            </a:r>
            <a:r>
              <a:rPr lang="en-US" dirty="0"/>
              <a:t>(text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forma, el </a:t>
            </a:r>
            <a:r>
              <a:rPr lang="en-US" dirty="0" err="1" smtClean="0"/>
              <a:t>nodo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queda</a:t>
            </a:r>
            <a:r>
              <a:rPr lang="en-US" dirty="0" smtClean="0"/>
              <a:t> </a:t>
            </a:r>
            <a:r>
              <a:rPr lang="en-US" dirty="0" err="1" smtClean="0"/>
              <a:t>insertado</a:t>
            </a:r>
            <a:r>
              <a:rPr lang="en-US" dirty="0" smtClean="0"/>
              <a:t> en el </a:t>
            </a:r>
            <a:r>
              <a:rPr lang="en-US" dirty="0" err="1" smtClean="0"/>
              <a:t>elemento</a:t>
            </a:r>
            <a:r>
              <a:rPr lang="en-US" dirty="0" smtClean="0"/>
              <a:t> p con id </a:t>
            </a:r>
            <a:r>
              <a:rPr lang="en-US" dirty="0" err="1" smtClean="0"/>
              <a:t>párrafo</a:t>
            </a:r>
            <a:r>
              <a:rPr lang="en-US" dirty="0" smtClean="0"/>
              <a:t> y </a:t>
            </a:r>
            <a:r>
              <a:rPr lang="en-US" dirty="0" err="1" smtClean="0"/>
              <a:t>ahora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en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un </a:t>
            </a:r>
            <a:r>
              <a:rPr lang="en-US" dirty="0" err="1" smtClean="0"/>
              <a:t>parrafo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existe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&lt;p&gt; en el HTML, lo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dinámicamente</a:t>
            </a:r>
            <a:endParaRPr lang="en-US" dirty="0" smtClean="0"/>
          </a:p>
          <a:p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parrafo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(“p”);</a:t>
            </a:r>
          </a:p>
          <a:p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creamos</a:t>
            </a:r>
            <a:r>
              <a:rPr lang="en-US" dirty="0" smtClean="0"/>
              <a:t> el </a:t>
            </a:r>
            <a:r>
              <a:rPr lang="en-US" dirty="0" err="1" smtClean="0"/>
              <a:t>nodo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= </a:t>
            </a:r>
            <a:r>
              <a:rPr lang="en-US" dirty="0" err="1" smtClean="0"/>
              <a:t>document.createTextNode</a:t>
            </a:r>
            <a:r>
              <a:rPr lang="en-US" dirty="0" smtClean="0"/>
              <a:t>(“</a:t>
            </a:r>
            <a:r>
              <a:rPr lang="en-US" dirty="0" err="1" smtClean="0"/>
              <a:t>nuevo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pegamos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al </a:t>
            </a:r>
            <a:r>
              <a:rPr lang="en-US" dirty="0" err="1" smtClean="0"/>
              <a:t>párrafo</a:t>
            </a:r>
            <a:endParaRPr lang="en-US" dirty="0" smtClean="0"/>
          </a:p>
          <a:p>
            <a:r>
              <a:rPr lang="en-US" dirty="0" err="1" smtClean="0"/>
              <a:t>Parrafo.appendChild</a:t>
            </a:r>
            <a:r>
              <a:rPr lang="en-US" dirty="0" smtClean="0"/>
              <a:t>(</a:t>
            </a:r>
            <a:r>
              <a:rPr lang="en-US" dirty="0" err="1" smtClean="0"/>
              <a:t>texto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Insertamos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agregamos</a:t>
            </a:r>
            <a:r>
              <a:rPr lang="en-US" dirty="0" smtClean="0"/>
              <a:t> el &lt;p&gt; en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en el HTML</a:t>
            </a:r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err="1" smtClean="0"/>
              <a:t>Document.getElementById</a:t>
            </a:r>
            <a:r>
              <a:rPr lang="en-US" dirty="0" smtClean="0"/>
              <a:t>(“form1”).</a:t>
            </a:r>
            <a:r>
              <a:rPr lang="en-US" dirty="0" err="1" smtClean="0"/>
              <a:t>insertBefore</a:t>
            </a:r>
            <a:r>
              <a:rPr lang="en-US" dirty="0" smtClean="0"/>
              <a:t>(</a:t>
            </a:r>
            <a:r>
              <a:rPr lang="en-US" dirty="0" err="1" smtClean="0"/>
              <a:t>parrafo</a:t>
            </a:r>
            <a:r>
              <a:rPr lang="en-US" dirty="0" smtClean="0"/>
              <a:t>, form1.childNodes[0]);</a:t>
            </a:r>
          </a:p>
          <a:p>
            <a:pPr lvl="1"/>
            <a:r>
              <a:rPr lang="en-US" dirty="0" err="1" smtClean="0"/>
              <a:t>Practiquemos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Revisemos</a:t>
            </a:r>
            <a:r>
              <a:rPr lang="en-US" dirty="0" smtClean="0"/>
              <a:t> el </a:t>
            </a:r>
            <a:r>
              <a:rPr lang="en-US" dirty="0" err="1" smtClean="0"/>
              <a:t>nuevo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Juego.html en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56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juego</a:t>
            </a:r>
            <a:r>
              <a:rPr lang="en-US" dirty="0" smtClean="0"/>
              <a:t> de </a:t>
            </a:r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con </a:t>
            </a:r>
            <a:r>
              <a:rPr lang="en-US" dirty="0" err="1" smtClean="0"/>
              <a:t>fotos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adivinar</a:t>
            </a:r>
            <a:r>
              <a:rPr lang="en-US" dirty="0" smtClean="0"/>
              <a:t> la </a:t>
            </a:r>
            <a:r>
              <a:rPr lang="en-US" dirty="0" err="1" smtClean="0"/>
              <a:t>pelicula</a:t>
            </a:r>
            <a:r>
              <a:rPr lang="en-US" dirty="0" smtClean="0"/>
              <a:t>, el </a:t>
            </a:r>
            <a:r>
              <a:rPr lang="en-US" dirty="0" err="1" smtClean="0"/>
              <a:t>personaje</a:t>
            </a:r>
            <a:r>
              <a:rPr lang="en-US" dirty="0" smtClean="0"/>
              <a:t>, la </a:t>
            </a:r>
            <a:r>
              <a:rPr lang="en-US" dirty="0" err="1" smtClean="0"/>
              <a:t>serie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10 </a:t>
            </a:r>
            <a:r>
              <a:rPr lang="en-US" dirty="0" err="1" smtClean="0"/>
              <a:t>preguntas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botón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indique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mi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válida</a:t>
            </a:r>
            <a:r>
              <a:rPr lang="en-US" dirty="0" smtClean="0"/>
              <a:t> o no</a:t>
            </a:r>
          </a:p>
          <a:p>
            <a:r>
              <a:rPr lang="en-US" dirty="0" smtClean="0"/>
              <a:t>Un link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lleve</a:t>
            </a:r>
            <a:r>
              <a:rPr lang="en-US" dirty="0" smtClean="0"/>
              <a:t> a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pregunta</a:t>
            </a:r>
            <a:endParaRPr lang="en-US" dirty="0" smtClean="0"/>
          </a:p>
          <a:p>
            <a:r>
              <a:rPr lang="en-US" dirty="0" smtClean="0"/>
              <a:t>Valor 5%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9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331</TotalTime>
  <Words>325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Semana5</vt:lpstr>
      <vt:lpstr>Agenda</vt:lpstr>
      <vt:lpstr>HTML nodes</vt:lpstr>
      <vt:lpstr>Como creamos un node</vt:lpstr>
      <vt:lpstr>Append</vt:lpstr>
      <vt:lpstr>Crear elementos</vt:lpstr>
      <vt:lpstr>Insertamos elementos </vt:lpstr>
      <vt:lpstr>Revisemos el nuevo HTML</vt:lpstr>
      <vt:lpstr>Tarea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27</cp:revision>
  <dcterms:created xsi:type="dcterms:W3CDTF">2016-09-09T18:33:08Z</dcterms:created>
  <dcterms:modified xsi:type="dcterms:W3CDTF">2016-10-06T17:38:04Z</dcterms:modified>
</cp:coreProperties>
</file>