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</a:p>
          <a:p>
            <a:r>
              <a:rPr lang="en-US" dirty="0" err="1" smtClean="0"/>
              <a:t>Historia</a:t>
            </a:r>
            <a:r>
              <a:rPr lang="en-US" dirty="0" smtClean="0"/>
              <a:t> de HTML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endParaRPr lang="en-US" dirty="0" smtClean="0"/>
          </a:p>
          <a:p>
            <a:r>
              <a:rPr lang="en-US" dirty="0" err="1" smtClean="0"/>
              <a:t>Estuctura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HyperText</a:t>
            </a:r>
            <a:r>
              <a:rPr lang="en-US" b="1" i="1" dirty="0"/>
              <a:t> Markup </a:t>
            </a:r>
            <a:r>
              <a:rPr lang="en-US" b="1" i="1" dirty="0" smtClean="0"/>
              <a:t>Language</a:t>
            </a:r>
          </a:p>
          <a:p>
            <a:pPr lvl="1"/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marcas</a:t>
            </a:r>
            <a:r>
              <a:rPr lang="en-US" dirty="0"/>
              <a:t> de </a:t>
            </a:r>
            <a:r>
              <a:rPr lang="en-US" dirty="0" err="1" smtClean="0"/>
              <a:t>hipertexto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pPr lvl="1"/>
            <a:r>
              <a:rPr lang="es-ES" dirty="0"/>
              <a:t>no tiene funciones </a:t>
            </a:r>
            <a:r>
              <a:rPr lang="es-ES" dirty="0" smtClean="0"/>
              <a:t>aritméticas </a:t>
            </a:r>
            <a:r>
              <a:rPr lang="es-ES" dirty="0"/>
              <a:t>o </a:t>
            </a:r>
            <a:r>
              <a:rPr lang="es-ES" dirty="0" smtClean="0"/>
              <a:t>variables</a:t>
            </a:r>
          </a:p>
          <a:p>
            <a:r>
              <a:rPr lang="es-ES" dirty="0" smtClean="0"/>
              <a:t>Lenguaje basado en TAGS</a:t>
            </a:r>
          </a:p>
          <a:p>
            <a:pPr lvl="1"/>
            <a:r>
              <a:rPr lang="es-ES" dirty="0" smtClean="0"/>
              <a:t>Etiquetas que son las marcas del texto «&lt; &gt;»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estándar</a:t>
            </a:r>
            <a:endParaRPr lang="en-US" dirty="0" smtClean="0"/>
          </a:p>
          <a:p>
            <a:pPr lvl="1"/>
            <a:r>
              <a:rPr lang="en-US" dirty="0" smtClean="0"/>
              <a:t>World Wide Web Consortium (W3C)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1991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publicación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Tim </a:t>
            </a:r>
            <a:r>
              <a:rPr lang="en-US" dirty="0" smtClean="0"/>
              <a:t>Berners-Lee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creó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smtClean="0"/>
              <a:t>internet</a:t>
            </a:r>
          </a:p>
          <a:p>
            <a:r>
              <a:rPr lang="en-US" dirty="0" smtClean="0"/>
              <a:t>1995 se </a:t>
            </a:r>
            <a:r>
              <a:rPr lang="en-US" dirty="0" err="1" smtClean="0"/>
              <a:t>crea</a:t>
            </a:r>
            <a:r>
              <a:rPr lang="en-US" dirty="0" smtClean="0"/>
              <a:t> HTML V2.0</a:t>
            </a:r>
          </a:p>
          <a:p>
            <a:r>
              <a:rPr lang="en-US" dirty="0" smtClean="0"/>
              <a:t>1997 se </a:t>
            </a:r>
            <a:r>
              <a:rPr lang="en-US" dirty="0" err="1" smtClean="0"/>
              <a:t>crean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versiones</a:t>
            </a:r>
            <a:r>
              <a:rPr lang="en-US" dirty="0" smtClean="0"/>
              <a:t> 3 y 4</a:t>
            </a:r>
          </a:p>
          <a:p>
            <a:r>
              <a:rPr lang="en-US" dirty="0" smtClean="0"/>
              <a:t>2000 se </a:t>
            </a:r>
            <a:r>
              <a:rPr lang="en-US" dirty="0" err="1" smtClean="0"/>
              <a:t>estandariza</a:t>
            </a:r>
            <a:r>
              <a:rPr lang="en-US" dirty="0" smtClean="0"/>
              <a:t> con el </a:t>
            </a:r>
            <a:r>
              <a:rPr lang="en-US" dirty="0"/>
              <a:t>ISO/IEC </a:t>
            </a:r>
            <a:r>
              <a:rPr lang="en-US" dirty="0" smtClean="0"/>
              <a:t>15445:2000</a:t>
            </a:r>
            <a:endParaRPr lang="en-US" baseline="30000" dirty="0"/>
          </a:p>
          <a:p>
            <a:r>
              <a:rPr lang="en-US" dirty="0"/>
              <a:t>2014 se </a:t>
            </a:r>
            <a:r>
              <a:rPr lang="en-US" dirty="0" err="1"/>
              <a:t>crea</a:t>
            </a:r>
            <a:r>
              <a:rPr lang="en-US" dirty="0"/>
              <a:t> HTML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dirty="0" err="1" smtClean="0"/>
              <a:t>etiquetas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denotar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semántica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referencias</a:t>
            </a:r>
            <a:r>
              <a:rPr lang="en-US" dirty="0" smtClean="0"/>
              <a:t> en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incrustar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en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interpretado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Facilita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multimedia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etiquta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Introduce la </a:t>
            </a:r>
            <a:r>
              <a:rPr lang="en-US" dirty="0" err="1" smtClean="0"/>
              <a:t>etiqueta</a:t>
            </a:r>
            <a:r>
              <a:rPr lang="en-US" dirty="0" smtClean="0"/>
              <a:t> “canvas”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semántica</a:t>
            </a:r>
            <a:endParaRPr lang="en-US" dirty="0" smtClean="0"/>
          </a:p>
          <a:p>
            <a:pPr lvl="1"/>
            <a:r>
              <a:rPr lang="en-US" dirty="0" smtClean="0"/>
              <a:t>Header, footer, article, section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/>
              <a:t>API's (Application Programming Interfaces)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Etiquetas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Tags, tags everywhere!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identifican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“&lt;&gt;”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> </a:t>
            </a:r>
            <a:r>
              <a:rPr lang="en-US" dirty="0" err="1" smtClean="0"/>
              <a:t>abre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cierra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&lt;p&gt; &lt;/p&gt;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etiqueta</a:t>
            </a:r>
            <a:r>
              <a:rPr lang="en-US" dirty="0" smtClean="0"/>
              <a:t> le </a:t>
            </a:r>
            <a:r>
              <a:rPr lang="en-US" dirty="0" err="1" smtClean="0"/>
              <a:t>pertenece</a:t>
            </a:r>
            <a:endParaRPr lang="en-US" dirty="0" smtClean="0"/>
          </a:p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endParaRPr lang="en-US" dirty="0" smtClean="0"/>
          </a:p>
          <a:p>
            <a:pPr lvl="1"/>
            <a:r>
              <a:rPr lang="en-US" dirty="0" smtClean="0"/>
              <a:t>Padres, </a:t>
            </a:r>
            <a:r>
              <a:rPr lang="en-US" dirty="0" err="1" smtClean="0"/>
              <a:t>hijos</a:t>
            </a:r>
            <a:r>
              <a:rPr lang="en-US" dirty="0" smtClean="0"/>
              <a:t>, </a:t>
            </a:r>
            <a:r>
              <a:rPr lang="en-US" dirty="0" err="1" smtClean="0"/>
              <a:t>hermanos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 smtClean="0"/>
          </a:p>
          <a:p>
            <a:pPr lvl="1"/>
            <a:r>
              <a:rPr lang="en-US" dirty="0" err="1" smtClean="0"/>
              <a:t>Imagenes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</a:t>
            </a:r>
            <a:r>
              <a:rPr lang="en-US" dirty="0" err="1" smtClean="0"/>
              <a:t>divisiones</a:t>
            </a:r>
            <a:r>
              <a:rPr lang="en-US" dirty="0" smtClean="0"/>
              <a:t>, </a:t>
            </a:r>
            <a:r>
              <a:rPr lang="en-US" dirty="0" err="1" smtClean="0"/>
              <a:t>tablas</a:t>
            </a:r>
            <a:r>
              <a:rPr lang="en-US" dirty="0" smtClean="0"/>
              <a:t>, video, audio, </a:t>
            </a:r>
            <a:r>
              <a:rPr lang="en-US" dirty="0" err="1" smtClean="0"/>
              <a:t>listas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(Document Object Model)</a:t>
            </a:r>
            <a:endParaRPr lang="en-US" dirty="0"/>
          </a:p>
        </p:txBody>
      </p:sp>
      <p:pic>
        <p:nvPicPr>
          <p:cNvPr id="2050" name="Picture 2" descr="Image resul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7" y="1828800"/>
            <a:ext cx="81836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  <p:pic>
        <p:nvPicPr>
          <p:cNvPr id="3074" name="Picture 2" descr="Image result for html estructura de una pagin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42912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258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1</vt:lpstr>
      <vt:lpstr>Agenda</vt:lpstr>
      <vt:lpstr>¿Qué es HTML?</vt:lpstr>
      <vt:lpstr>Historia</vt:lpstr>
      <vt:lpstr>Características</vt:lpstr>
      <vt:lpstr>HTML 5</vt:lpstr>
      <vt:lpstr>Etiquetas</vt:lpstr>
      <vt:lpstr>DOM (Document Object Model)</vt:lpstr>
      <vt:lpstr>Estructura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6</cp:revision>
  <dcterms:created xsi:type="dcterms:W3CDTF">2016-09-09T18:33:08Z</dcterms:created>
  <dcterms:modified xsi:type="dcterms:W3CDTF">2016-09-09T21:25:17Z</dcterms:modified>
</cp:coreProperties>
</file>