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App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HTML5</a:t>
            </a:r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formulario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Encabezado</a:t>
            </a:r>
            <a:endParaRPr lang="en-US" b="1" i="1" dirty="0" smtClean="0"/>
          </a:p>
          <a:p>
            <a:pPr lvl="1"/>
            <a:r>
              <a:rPr lang="en-US" dirty="0"/>
              <a:t>&lt;!DOCTYPE html</a:t>
            </a:r>
            <a:r>
              <a:rPr lang="en-US" dirty="0" smtClean="0"/>
              <a:t>&gt;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Estructura</a:t>
            </a:r>
          </a:p>
          <a:p>
            <a:pPr lvl="1"/>
            <a:r>
              <a:rPr lang="en-US" dirty="0"/>
              <a:t>&lt;!DOCTYPE html&gt;</a:t>
            </a:r>
          </a:p>
          <a:p>
            <a:pPr lvl="1"/>
            <a:r>
              <a:rPr lang="es-ES" dirty="0" smtClean="0"/>
              <a:t>&lt;HTML&gt;</a:t>
            </a:r>
          </a:p>
          <a:p>
            <a:pPr lvl="1"/>
            <a:r>
              <a:rPr lang="es-ES" dirty="0" smtClean="0"/>
              <a:t>&lt;HEAD&gt;</a:t>
            </a:r>
          </a:p>
          <a:p>
            <a:pPr lvl="1"/>
            <a:r>
              <a:rPr lang="es-ES" dirty="0" smtClean="0"/>
              <a:t>&lt;/HEAD&gt;</a:t>
            </a:r>
          </a:p>
          <a:p>
            <a:pPr lvl="1"/>
            <a:r>
              <a:rPr lang="es-ES" dirty="0" smtClean="0"/>
              <a:t>&lt;BODY&gt;</a:t>
            </a:r>
          </a:p>
          <a:p>
            <a:pPr lvl="1"/>
            <a:r>
              <a:rPr lang="es-ES" smtClean="0"/>
              <a:t>&lt;/BODY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http://www.w3schools.com/html/html5_new_elements.asp</a:t>
            </a:r>
          </a:p>
        </p:txBody>
      </p:sp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un form con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 </a:t>
            </a:r>
            <a:r>
              <a:rPr lang="en-US" dirty="0" err="1" smtClean="0"/>
              <a:t>información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http://www.w3schools.com/html/html_examples.asp</a:t>
            </a:r>
          </a:p>
        </p:txBody>
      </p:sp>
    </p:spTree>
    <p:extLst>
      <p:ext uri="{BB962C8B-B14F-4D97-AF65-F5344CB8AC3E}">
        <p14:creationId xmlns:p14="http://schemas.microsoft.com/office/powerpoint/2010/main" val="25938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formulario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Nombre</a:t>
            </a:r>
            <a:endParaRPr lang="en-US" dirty="0"/>
          </a:p>
          <a:p>
            <a:r>
              <a:rPr lang="en-US" dirty="0" err="1" smtClean="0"/>
              <a:t>Apellidos</a:t>
            </a:r>
            <a:endParaRPr lang="en-US" dirty="0" smtClean="0"/>
          </a:p>
          <a:p>
            <a:r>
              <a:rPr lang="en-US" dirty="0" err="1" smtClean="0"/>
              <a:t>Correo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endParaRPr lang="en-US" dirty="0" smtClean="0"/>
          </a:p>
          <a:p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nacimiento</a:t>
            </a:r>
            <a:endParaRPr lang="en-US" dirty="0" smtClean="0"/>
          </a:p>
          <a:p>
            <a:r>
              <a:rPr lang="en-US" dirty="0" err="1" smtClean="0"/>
              <a:t>Edad</a:t>
            </a:r>
            <a:endParaRPr lang="en-US" dirty="0" smtClean="0"/>
          </a:p>
          <a:p>
            <a:r>
              <a:rPr lang="en-US" dirty="0" err="1" smtClean="0"/>
              <a:t>Dirección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endParaRPr lang="en-US" dirty="0" smtClean="0"/>
          </a:p>
          <a:p>
            <a:r>
              <a:rPr lang="en-US" dirty="0" err="1" smtClean="0"/>
              <a:t>Género</a:t>
            </a:r>
            <a:endParaRPr lang="en-US" dirty="0" smtClean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pregunta</a:t>
            </a:r>
            <a:r>
              <a:rPr lang="en-US" dirty="0" smtClean="0"/>
              <a:t>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</TotalTime>
  <Words>56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Semana 2</vt:lpstr>
      <vt:lpstr>Agenda</vt:lpstr>
      <vt:lpstr>Introducción HTML5</vt:lpstr>
      <vt:lpstr>Elementos</vt:lpstr>
      <vt:lpstr>Ejemplo de un form con HTML5</vt:lpstr>
      <vt:lpstr>Mas información</vt:lpstr>
      <vt:lpstr>Crear un formulario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chewva_k@hotmail.com</cp:lastModifiedBy>
  <cp:revision>9</cp:revision>
  <dcterms:created xsi:type="dcterms:W3CDTF">2016-09-09T18:33:08Z</dcterms:created>
  <dcterms:modified xsi:type="dcterms:W3CDTF">2016-09-24T14:39:21Z</dcterms:modified>
</cp:coreProperties>
</file>