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smtClean="0"/>
              <a:t> </a:t>
            </a:r>
            <a:r>
              <a:rPr lang="en-US" smtClean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HTML5 App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9072" y="5715000"/>
            <a:ext cx="292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7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Empezar</a:t>
            </a:r>
            <a:r>
              <a:rPr lang="en-US" dirty="0" smtClean="0"/>
              <a:t> a </a:t>
            </a:r>
            <a:r>
              <a:rPr lang="en-US" dirty="0" err="1" smtClean="0"/>
              <a:t>poner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al </a:t>
            </a:r>
            <a:r>
              <a:rPr lang="en-US" dirty="0" err="1" smtClean="0"/>
              <a:t>proyecto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Configurar</a:t>
            </a:r>
            <a:r>
              <a:rPr lang="en-US" dirty="0" smtClean="0"/>
              <a:t> </a:t>
            </a:r>
            <a:r>
              <a:rPr lang="en-US" dirty="0" err="1" smtClean="0"/>
              <a:t>cuentas</a:t>
            </a:r>
            <a:r>
              <a:rPr lang="en-US" dirty="0" smtClean="0"/>
              <a:t> de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Ejercicio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de HTML</a:t>
            </a:r>
          </a:p>
          <a:p>
            <a:r>
              <a:rPr lang="en-US" dirty="0" err="1" smtClean="0"/>
              <a:t>Revisar</a:t>
            </a:r>
            <a:r>
              <a:rPr lang="en-US" dirty="0" smtClean="0"/>
              <a:t> </a:t>
            </a:r>
            <a:r>
              <a:rPr lang="en-US" dirty="0" err="1" smtClean="0"/>
              <a:t>formulario</a:t>
            </a:r>
            <a:endParaRPr lang="en-US" dirty="0" smtClean="0"/>
          </a:p>
          <a:p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extra en HTML</a:t>
            </a:r>
          </a:p>
          <a:p>
            <a:r>
              <a:rPr lang="en-US" dirty="0" err="1" smtClean="0"/>
              <a:t>Iniciar</a:t>
            </a:r>
            <a:r>
              <a:rPr lang="en-US" dirty="0" smtClean="0"/>
              <a:t> con CSS3</a:t>
            </a:r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19400"/>
            <a:ext cx="306977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Configurar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www.github.com</a:t>
            </a:r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7435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de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Resultado de imagen para confus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60576"/>
            <a:ext cx="7606019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47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Revisar</a:t>
            </a:r>
            <a:r>
              <a:rPr lang="en-US" dirty="0" smtClean="0"/>
              <a:t> el </a:t>
            </a:r>
            <a:r>
              <a:rPr lang="en-US" dirty="0" err="1" smtClean="0"/>
              <a:t>formulario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Bajar</a:t>
            </a:r>
            <a:r>
              <a:rPr lang="en-US" dirty="0" smtClean="0"/>
              <a:t> el </a:t>
            </a:r>
            <a:r>
              <a:rPr lang="en-US" dirty="0" err="1" smtClean="0"/>
              <a:t>proyecto</a:t>
            </a:r>
            <a:r>
              <a:rPr lang="en-US" dirty="0" smtClean="0"/>
              <a:t> de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0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título</a:t>
            </a:r>
            <a:endParaRPr lang="en-US" dirty="0" smtClean="0"/>
          </a:p>
          <a:p>
            <a:r>
              <a:rPr lang="en-US" dirty="0" err="1" smtClean="0"/>
              <a:t>Poner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imágen</a:t>
            </a:r>
            <a:endParaRPr lang="en-US" dirty="0" smtClean="0"/>
          </a:p>
          <a:p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texto</a:t>
            </a:r>
            <a:r>
              <a:rPr lang="en-US" dirty="0" smtClean="0"/>
              <a:t> de </a:t>
            </a:r>
            <a:r>
              <a:rPr lang="en-US" dirty="0" err="1" smtClean="0"/>
              <a:t>guía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0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al HTML</a:t>
            </a:r>
          </a:p>
          <a:p>
            <a:r>
              <a:rPr lang="en-US" dirty="0" smtClean="0"/>
              <a:t>Color, </a:t>
            </a:r>
            <a:r>
              <a:rPr lang="en-US" dirty="0" err="1" smtClean="0"/>
              <a:t>tipografía</a:t>
            </a:r>
            <a:r>
              <a:rPr lang="en-US" dirty="0" smtClean="0"/>
              <a:t>, </a:t>
            </a:r>
            <a:r>
              <a:rPr lang="en-US" dirty="0" err="1" smtClean="0"/>
              <a:t>tamaño</a:t>
            </a:r>
            <a:r>
              <a:rPr lang="en-US" dirty="0" smtClean="0"/>
              <a:t>, </a:t>
            </a:r>
            <a:r>
              <a:rPr lang="en-US" dirty="0" err="1" smtClean="0"/>
              <a:t>posición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aplica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un </a:t>
            </a:r>
            <a:r>
              <a:rPr lang="en-US" dirty="0" err="1" smtClean="0"/>
              <a:t>archivo</a:t>
            </a:r>
            <a:r>
              <a:rPr lang="en-US" dirty="0" smtClean="0"/>
              <a:t> .</a:t>
            </a:r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 smtClean="0"/>
              <a:t>archivo</a:t>
            </a:r>
            <a:r>
              <a:rPr lang="en-US" dirty="0" smtClean="0"/>
              <a:t> se </a:t>
            </a:r>
            <a:r>
              <a:rPr lang="en-US" dirty="0" err="1" smtClean="0"/>
              <a:t>incluye</a:t>
            </a:r>
            <a:r>
              <a:rPr lang="en-US" dirty="0" smtClean="0"/>
              <a:t> en el &lt;HEAD&gt;</a:t>
            </a:r>
          </a:p>
          <a:p>
            <a:r>
              <a:rPr lang="en-US" dirty="0" err="1" smtClean="0"/>
              <a:t>Necesitamos</a:t>
            </a:r>
            <a:r>
              <a:rPr lang="en-US" dirty="0" smtClean="0"/>
              <a:t> </a:t>
            </a:r>
            <a:r>
              <a:rPr lang="en-US" dirty="0" err="1" smtClean="0"/>
              <a:t>conectar</a:t>
            </a:r>
            <a:r>
              <a:rPr lang="en-US" dirty="0" smtClean="0"/>
              <a:t> el HTML al CSS</a:t>
            </a:r>
          </a:p>
          <a:p>
            <a:pPr lvl="1"/>
            <a:r>
              <a:rPr lang="en-US" dirty="0" err="1" smtClean="0"/>
              <a:t>Usamos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 o ids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1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elementos</a:t>
            </a:r>
            <a:r>
              <a:rPr lang="en-US" dirty="0" smtClean="0"/>
              <a:t> HTML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class y id</a:t>
            </a:r>
          </a:p>
          <a:p>
            <a:r>
              <a:rPr lang="en-US" dirty="0" smtClean="0"/>
              <a:t>En el </a:t>
            </a:r>
            <a:r>
              <a:rPr lang="en-US" dirty="0" err="1" smtClean="0"/>
              <a:t>documento</a:t>
            </a:r>
            <a:r>
              <a:rPr lang="en-US" dirty="0" smtClean="0"/>
              <a:t> de CSS se </a:t>
            </a:r>
            <a:r>
              <a:rPr lang="en-US" dirty="0" err="1" smtClean="0"/>
              <a:t>especifican</a:t>
            </a:r>
            <a:r>
              <a:rPr lang="en-US" dirty="0" smtClean="0"/>
              <a:t> los </a:t>
            </a:r>
            <a:r>
              <a:rPr lang="en-US" dirty="0" err="1" smtClean="0"/>
              <a:t>estilos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o id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clase</a:t>
            </a:r>
            <a:r>
              <a:rPr lang="en-US" dirty="0" smtClean="0"/>
              <a:t> se </a:t>
            </a:r>
            <a:r>
              <a:rPr lang="en-US" dirty="0" err="1" smtClean="0"/>
              <a:t>reconoce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un “.”</a:t>
            </a:r>
          </a:p>
          <a:p>
            <a:r>
              <a:rPr lang="en-US" dirty="0" smtClean="0"/>
              <a:t>El ID se </a:t>
            </a:r>
            <a:r>
              <a:rPr lang="en-US" dirty="0" err="1" smtClean="0"/>
              <a:t>reconoce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un “#”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5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titulo</a:t>
            </a:r>
            <a:r>
              <a:rPr lang="en-US" dirty="0" smtClean="0"/>
              <a:t> {</a:t>
            </a:r>
          </a:p>
          <a:p>
            <a:pPr lvl="1"/>
            <a:r>
              <a:rPr lang="en-US" dirty="0" smtClean="0"/>
              <a:t>color: blue;</a:t>
            </a:r>
          </a:p>
          <a:p>
            <a:pPr lvl="1"/>
            <a:r>
              <a:rPr lang="en-US" dirty="0"/>
              <a:t>text-align: center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#logo{</a:t>
            </a:r>
          </a:p>
          <a:p>
            <a:pPr lvl="1"/>
            <a:r>
              <a:rPr lang="en-US" dirty="0" smtClean="0"/>
              <a:t>Height: 45px;</a:t>
            </a:r>
          </a:p>
          <a:p>
            <a:pPr lvl="1"/>
            <a:r>
              <a:rPr lang="en-US" dirty="0" smtClean="0"/>
              <a:t>Width: 45px;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4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274</TotalTime>
  <Words>151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Semana 3</vt:lpstr>
      <vt:lpstr>Agenda</vt:lpstr>
      <vt:lpstr>Configurar github</vt:lpstr>
      <vt:lpstr>Ejercicio de HTML</vt:lpstr>
      <vt:lpstr>Revisar el formulario</vt:lpstr>
      <vt:lpstr>Crear elementos</vt:lpstr>
      <vt:lpstr>CSS</vt:lpstr>
      <vt:lpstr>CSS</vt:lpstr>
      <vt:lpstr>Ejemplo</vt:lpstr>
      <vt:lpstr>Empezar a poner estilo al proyecto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</cp:lastModifiedBy>
  <cp:revision>16</cp:revision>
  <dcterms:created xsi:type="dcterms:W3CDTF">2016-09-09T18:33:08Z</dcterms:created>
  <dcterms:modified xsi:type="dcterms:W3CDTF">2016-09-30T17:05:08Z</dcterms:modified>
</cp:coreProperties>
</file>