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7772400" cy="100584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20680"/>
            <a:ext cx="914292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91429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20680"/>
            <a:ext cx="9142920" cy="22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9142920" cy="36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371600"/>
            <a:ext cx="7847640" cy="192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0" strike="noStrike" cap="all" spc="-92" dirty="0" err="1">
                <a:solidFill>
                  <a:srgbClr val="D2533C"/>
                </a:solidFill>
                <a:latin typeface="Arial"/>
                <a:ea typeface="DejaVu Sans"/>
              </a:rPr>
              <a:t>Semana</a:t>
            </a:r>
            <a:r>
              <a:rPr lang="en-US" sz="5400" b="0" strike="noStrike" cap="all" spc="-92">
                <a:solidFill>
                  <a:srgbClr val="D2533C"/>
                </a:solidFill>
                <a:latin typeface="Arial"/>
                <a:ea typeface="DejaVu Sans"/>
              </a:rPr>
              <a:t> </a:t>
            </a:r>
            <a:r>
              <a:rPr lang="en-US" sz="5400" b="0" strike="noStrike" cap="all" spc="-92" smtClean="0">
                <a:solidFill>
                  <a:srgbClr val="D2533C"/>
                </a:solidFill>
                <a:latin typeface="Arial"/>
                <a:ea typeface="DejaVu Sans"/>
              </a:rPr>
              <a:t>3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350532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57576E"/>
                </a:solidFill>
                <a:latin typeface="Arial"/>
                <a:ea typeface="DejaVu Sans"/>
              </a:rPr>
              <a:t>Introducción a la Programación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529240" y="5715000"/>
            <a:ext cx="2927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92934"/>
                </a:solidFill>
                <a:latin typeface="Arial"/>
                <a:ea typeface="DejaVu Sans"/>
              </a:rPr>
              <a:t>Por: Esteban Solórzano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Diagramas de flujo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Expandamos el ejemplo</a:t>
            </a:r>
            <a:endParaRPr lang="en-US" sz="24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¿Qué pasa si no tengo dinero?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¿Qué pasa si no estoy en mi casa?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¿Qué pasa si en mi casa no hay nada de comer?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Diagramas de flujo – Ejemplo 2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07" name="Picture 3"/>
          <p:cNvPicPr/>
          <p:nvPr/>
        </p:nvPicPr>
        <p:blipFill>
          <a:blip r:embed="rId2"/>
          <a:stretch/>
        </p:blipFill>
        <p:spPr>
          <a:xfrm>
            <a:off x="3276720" y="1458000"/>
            <a:ext cx="2665800" cy="539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Diagramas de flujo – Ejemplo 3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Algoritmo</a:t>
            </a:r>
            <a:endParaRPr lang="en-US" sz="24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1. Inicio 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2. Leer el valor de A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2. Leer el valor de B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3. Si A es mayor a B </a:t>
            </a:r>
            <a:endParaRPr lang="en-U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Imprima “A es mayor a B” 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4. Si B es mayor a a </a:t>
            </a:r>
            <a:endParaRPr lang="en-U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Imprima “B es mayor a A”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5. Si A es igual a B</a:t>
            </a:r>
            <a:endParaRPr lang="en-US" sz="20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Imprima “A es igual a B”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9. Fin</a:t>
            </a:r>
            <a:endParaRPr lang="en-US" sz="20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Dibuje un diagrama de flujo que represte este algoritmo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Diagramas de flujo – Ejemplo 4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2"/>
          <a:stretch/>
        </p:blipFill>
        <p:spPr>
          <a:xfrm>
            <a:off x="1097280" y="1463040"/>
            <a:ext cx="6552000" cy="551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 de flujo y pensamiento lógico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Ejercicio 1</a:t>
            </a:r>
            <a:endParaRPr lang="en-US" sz="24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Cree un algoritmo para determinar si un número de tipo entero es par o impar.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Una vez que se haya determinado si el número es par o impar, debe mostrar un mensaje que lo indique.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Dibuje el diagrama de flujo que represente este algoritmo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 de flujo y pensamiento lógico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Ejercicio 2</a:t>
            </a:r>
            <a:endParaRPr lang="en-US" sz="24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Cree un algoritmo que reciba un número entero cualquiera.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Si el número está en el conjunto cerrado de números enteros      [1-10], muestra un mensaje de éxito.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Si el número no se encuentra en el conjunto cerrado de números enteros [1-10] entonces  le pide al usuario ingresar otro número.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Crear un diagrama de flujo que represente el algoritmo creado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 de flujo y pensamiento lógico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Ejercicio 3</a:t>
            </a:r>
            <a:endParaRPr lang="en-US" sz="24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Cree un algoritmo que, lea un monto en colones y después convierta el monto a dólares o euros según seleccione el usuario.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Tipo de cambio del dólar 1 USD = 548 colones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Tipo de cambio del euro 1 EUR = 585 colones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Dibuje el diagrama de flujo que represente este algoritmo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 de flujo y pensamiento lógico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Ejercicio 4</a:t>
            </a:r>
            <a:endParaRPr lang="en-US" sz="24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Cree un algoritmo que calcule el área y el perímetro de un cuadrado. El valor de la longitud del lado es ingresado por el usuario. Debe mostrar un mensaje con los dos valores.</a:t>
            </a:r>
            <a:endParaRPr lang="en-US" sz="20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Dibuje el diagrama de flujo que represente este algoritmo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Agenda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Estructuras If – if else – else if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Diagramas de flujo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86" name="Picture 4"/>
          <p:cNvPicPr/>
          <p:nvPr/>
        </p:nvPicPr>
        <p:blipFill>
          <a:blip r:embed="rId2"/>
          <a:stretch/>
        </p:blipFill>
        <p:spPr>
          <a:xfrm>
            <a:off x="5068800" y="2819520"/>
            <a:ext cx="3068640" cy="358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Estructuras if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Las estructuras if son muy usadas en programación. 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La palabra if en inglés significa si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Es una condición, eso significa que una parte del código solo se ejecuta cuando la condición se hace verdadera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Ejemplo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imprimir(“Ingrese un número”)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leer(numero)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Si numero &gt; 10 entonces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imprimir(“el número es mayor a 10”)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Estructuras if -else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Es una condición de dos partes, eso significa que una parte del código se ejecuta cuando la condición se hace verdadera y de lo contrario, se ejecuta otra parte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Ejemplo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imprimir(“Ingrese un número”)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leer(numero)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Si numero &gt; 10 entonces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imprimir(“el número es mayor a 10”)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De lo contrartio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imprimir(“el numero es menor o igual a 10”)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Estructuras else if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Es una condición de tres o más partes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Ejemplo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imprimir(“Ingrese su edad”)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leer(edad)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Si edad &lt; 13 entonces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imprimir(“usted esta en la infancia”)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De lo contrartio si edad &gt; 13 y edad &lt; 21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imprimir(“usted esta en la adolescencia”)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De lo contrartio si edad &gt; 21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imprimir(“usted esta en la adultez”)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Ejercicios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Escriba un algortimo que le permita comparar dos números e imprimir cual de los dos es mayor o si son iguales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Escriba un algoritmo que le permita saber si un número es par o impar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Escriba un algoritmo que compare un nombre de usuario y un password dados por el usuario son iguales a los guardados en variables. Si son iguales, imprime un mensaje de exito, de lo contrario imprime un mensaje de error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Diagramas de flujo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Es la representación gráfica de un algoritmo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El lenguaje más usado es UML</a:t>
            </a:r>
            <a:endParaRPr lang="en-US" sz="2400" b="0" strike="noStrike" spc="-1">
              <a:latin typeface="Arial"/>
            </a:endParaRPr>
          </a:p>
          <a:p>
            <a:pPr marL="457200" lvl="1" indent="-1818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000" b="0" strike="noStrike" spc="-1">
                <a:solidFill>
                  <a:srgbClr val="292934"/>
                </a:solidFill>
                <a:latin typeface="Arial"/>
                <a:ea typeface="DejaVu Sans"/>
              </a:rPr>
              <a:t>Universal Modeling Language</a:t>
            </a:r>
            <a:endParaRPr lang="en-US" sz="20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Se usa para que los algoritmos sean más fáciles de leer e interpretar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Los diagramas de flujo usan figuras geométricas para diferenciar los diferentes estados del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Diagramas de flujo - Formas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Elipse - Inicio y Final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Rectángulo – Actividad o procedimiento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Rombo – Decisión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Círculo – Conector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Romboide – Lectura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Rectángulo con curva - mensaje </a:t>
            </a:r>
            <a:endParaRPr lang="en-US" sz="2400" b="0" strike="noStrike" spc="-1">
              <a:latin typeface="Arial"/>
            </a:endParaRPr>
          </a:p>
          <a:p>
            <a:pPr marL="182880" indent="-18180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Siempre sigue el mismo flujo, de arriba hacia abajo, siempre por las líneas rectas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53352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92">
                <a:solidFill>
                  <a:srgbClr val="D2533C"/>
                </a:solidFill>
                <a:latin typeface="Arial"/>
                <a:ea typeface="DejaVu Sans"/>
              </a:rPr>
              <a:t>Diagramas de flujo - Ejemplo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307800" y="792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460440" y="16020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Picture 9"/>
          <p:cNvPicPr/>
          <p:nvPr/>
        </p:nvPicPr>
        <p:blipFill>
          <a:blip r:embed="rId2"/>
          <a:stretch/>
        </p:blipFill>
        <p:spPr>
          <a:xfrm>
            <a:off x="618840" y="1447920"/>
            <a:ext cx="7762320" cy="582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461</TotalTime>
  <Words>770</Words>
  <Application>Microsoft Office PowerPoint</Application>
  <PresentationFormat>Presentación en pantalla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subject/>
  <dc:creator>Esteban</dc:creator>
  <dc:description/>
  <cp:lastModifiedBy>Usuario de Windows</cp:lastModifiedBy>
  <cp:revision>44</cp:revision>
  <dcterms:created xsi:type="dcterms:W3CDTF">2016-09-09T19:42:04Z</dcterms:created>
  <dcterms:modified xsi:type="dcterms:W3CDTF">2019-02-09T00:01:23Z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