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58" r:id="rId4"/>
    <p:sldId id="261" r:id="rId5"/>
    <p:sldId id="278" r:id="rId6"/>
    <p:sldId id="279" r:id="rId7"/>
    <p:sldId id="283" r:id="rId8"/>
    <p:sldId id="282" r:id="rId9"/>
    <p:sldId id="281" r:id="rId10"/>
    <p:sldId id="28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D09FA6-5415-4E41-8EC0-843F16C90881}"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65993-CFBD-4307-A1E3-85C08721E633}"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09FA6-5415-4E41-8EC0-843F16C90881}"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D09FA6-5415-4E41-8EC0-843F16C90881}"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09FA6-5415-4E41-8EC0-843F16C90881}"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09FA6-5415-4E41-8EC0-843F16C90881}"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65993-CFBD-4307-A1E3-85C08721E633}"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D09FA6-5415-4E41-8EC0-843F16C90881}"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D09FA6-5415-4E41-8EC0-843F16C90881}"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A65993-CFBD-4307-A1E3-85C08721E633}"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D09FA6-5415-4E41-8EC0-843F16C90881}"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09FA6-5415-4E41-8EC0-843F16C90881}"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09FA6-5415-4E41-8EC0-843F16C90881}"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65993-CFBD-4307-A1E3-85C08721E633}"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09FA6-5415-4E41-8EC0-843F16C90881}"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BD09FA6-5415-4E41-8EC0-843F16C90881}" type="datetimeFigureOut">
              <a:rPr lang="en-US" smtClean="0"/>
              <a:t>1/12/2017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7A65993-CFBD-4307-A1E3-85C08721E6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Semana</a:t>
            </a:r>
            <a:r>
              <a:rPr lang="en-US" dirty="0" smtClean="0"/>
              <a:t> 1</a:t>
            </a:r>
            <a:endParaRPr lang="en-US" dirty="0"/>
          </a:p>
        </p:txBody>
      </p:sp>
      <p:sp>
        <p:nvSpPr>
          <p:cNvPr id="3" name="Subtitle 2"/>
          <p:cNvSpPr>
            <a:spLocks noGrp="1"/>
          </p:cNvSpPr>
          <p:nvPr>
            <p:ph type="subTitle" idx="1"/>
          </p:nvPr>
        </p:nvSpPr>
        <p:spPr/>
        <p:txBody>
          <a:bodyPr/>
          <a:lstStyle/>
          <a:p>
            <a:r>
              <a:rPr lang="en-US" dirty="0" err="1" smtClean="0"/>
              <a:t>Introducción</a:t>
            </a:r>
            <a:r>
              <a:rPr lang="en-US" dirty="0" smtClean="0"/>
              <a:t> a la </a:t>
            </a:r>
            <a:r>
              <a:rPr lang="en-US" dirty="0" err="1"/>
              <a:t>P</a:t>
            </a:r>
            <a:r>
              <a:rPr lang="en-US" dirty="0" err="1" smtClean="0"/>
              <a:t>rogramación</a:t>
            </a:r>
            <a:endParaRPr lang="en-US" dirty="0"/>
          </a:p>
        </p:txBody>
      </p:sp>
      <p:sp>
        <p:nvSpPr>
          <p:cNvPr id="4" name="TextBox 3"/>
          <p:cNvSpPr txBox="1"/>
          <p:nvPr/>
        </p:nvSpPr>
        <p:spPr>
          <a:xfrm>
            <a:off x="5529072" y="5715000"/>
            <a:ext cx="2929128" cy="369332"/>
          </a:xfrm>
          <a:prstGeom prst="rect">
            <a:avLst/>
          </a:prstGeom>
          <a:noFill/>
        </p:spPr>
        <p:txBody>
          <a:bodyPr wrap="square" rtlCol="0">
            <a:spAutoFit/>
          </a:bodyPr>
          <a:lstStyle/>
          <a:p>
            <a:r>
              <a:rPr lang="en-US" dirty="0" err="1" smtClean="0"/>
              <a:t>Por</a:t>
            </a:r>
            <a:r>
              <a:rPr lang="en-US" dirty="0" smtClean="0"/>
              <a:t>: Esteban Solórzano</a:t>
            </a:r>
            <a:endParaRPr lang="en-US" dirty="0">
              <a:solidFill>
                <a:schemeClr val="bg2">
                  <a:lumMod val="50000"/>
                </a:schemeClr>
              </a:solidFill>
            </a:endParaRPr>
          </a:p>
        </p:txBody>
      </p:sp>
    </p:spTree>
    <p:extLst>
      <p:ext uri="{BB962C8B-B14F-4D97-AF65-F5344CB8AC3E}">
        <p14:creationId xmlns:p14="http://schemas.microsoft.com/office/powerpoint/2010/main" val="4116553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Algoritmo</a:t>
            </a:r>
            <a:endParaRPr lang="en-US" dirty="0"/>
          </a:p>
        </p:txBody>
      </p:sp>
      <p:sp>
        <p:nvSpPr>
          <p:cNvPr id="3" name="Content Placeholder 2"/>
          <p:cNvSpPr>
            <a:spLocks noGrp="1"/>
          </p:cNvSpPr>
          <p:nvPr>
            <p:ph idx="1"/>
          </p:nvPr>
        </p:nvSpPr>
        <p:spPr/>
        <p:txBody>
          <a:bodyPr/>
          <a:lstStyle/>
          <a:p>
            <a:r>
              <a:rPr lang="es-ES" dirty="0" smtClean="0"/>
              <a:t>Es </a:t>
            </a:r>
            <a:r>
              <a:rPr lang="es-ES" dirty="0"/>
              <a:t>un conjunto prescrito de instrucciones o reglas bien definidas, ordenadas y finitas que permite llevar a cabo una actividad mediante pasos sucesivos que no generen dudas a quien deba hacer dicha </a:t>
            </a:r>
            <a:r>
              <a:rPr lang="es-ES" dirty="0" smtClean="0"/>
              <a:t>actividad</a:t>
            </a:r>
          </a:p>
          <a:p>
            <a:r>
              <a:rPr lang="es-ES" dirty="0" smtClean="0"/>
              <a:t>Ejemplos</a:t>
            </a:r>
            <a:endParaRPr lang="en-US" dirty="0"/>
          </a:p>
        </p:txBody>
      </p:sp>
    </p:spTree>
    <p:extLst>
      <p:ext uri="{BB962C8B-B14F-4D97-AF65-F5344CB8AC3E}">
        <p14:creationId xmlns:p14="http://schemas.microsoft.com/office/powerpoint/2010/main" val="2866603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t>
            </a:r>
            <a:r>
              <a:rPr lang="en-US" dirty="0" err="1" smtClean="0"/>
              <a:t>Qué</a:t>
            </a:r>
            <a:r>
              <a:rPr lang="en-US" dirty="0" smtClean="0"/>
              <a:t> </a:t>
            </a:r>
            <a:r>
              <a:rPr lang="en-US" dirty="0" err="1" smtClean="0"/>
              <a:t>es</a:t>
            </a:r>
            <a:r>
              <a:rPr lang="en-US" dirty="0" smtClean="0"/>
              <a:t> </a:t>
            </a:r>
            <a:r>
              <a:rPr lang="en-US" dirty="0" err="1" smtClean="0"/>
              <a:t>programar</a:t>
            </a:r>
            <a:r>
              <a:rPr lang="en-US" dirty="0" smtClean="0"/>
              <a:t>?</a:t>
            </a:r>
          </a:p>
          <a:p>
            <a:r>
              <a:rPr lang="en-US" dirty="0" err="1" smtClean="0"/>
              <a:t>Lenguajes</a:t>
            </a:r>
            <a:r>
              <a:rPr lang="en-US" dirty="0" smtClean="0"/>
              <a:t> de </a:t>
            </a:r>
            <a:r>
              <a:rPr lang="en-US" dirty="0" err="1" smtClean="0"/>
              <a:t>programación</a:t>
            </a:r>
            <a:endParaRPr lang="en-US" dirty="0" smtClean="0"/>
          </a:p>
          <a:p>
            <a:r>
              <a:rPr lang="en-US" dirty="0" err="1" smtClean="0"/>
              <a:t>Algoritmos</a:t>
            </a:r>
            <a:endParaRPr lang="en-US" dirty="0" smtClean="0"/>
          </a:p>
        </p:txBody>
      </p:sp>
      <p:pic>
        <p:nvPicPr>
          <p:cNvPr id="1028" name="Picture 4" descr="Image result for agen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825" y="2819400"/>
            <a:ext cx="3069772"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655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
            </a:r>
            <a:r>
              <a:rPr lang="en-US" dirty="0" err="1" smtClean="0"/>
              <a:t>Qué</a:t>
            </a:r>
            <a:r>
              <a:rPr lang="en-US" dirty="0" smtClean="0"/>
              <a:t> </a:t>
            </a:r>
            <a:r>
              <a:rPr lang="en-US" dirty="0" err="1" smtClean="0"/>
              <a:t>es</a:t>
            </a:r>
            <a:r>
              <a:rPr lang="en-US" dirty="0" smtClean="0"/>
              <a:t> </a:t>
            </a:r>
            <a:r>
              <a:rPr lang="en-US" dirty="0" err="1" smtClean="0"/>
              <a:t>programar</a:t>
            </a:r>
            <a:r>
              <a:rPr lang="en-US" dirty="0" smtClean="0"/>
              <a:t>?</a:t>
            </a:r>
            <a:endParaRPr lang="en-US" dirty="0"/>
          </a:p>
        </p:txBody>
      </p:sp>
      <p:sp>
        <p:nvSpPr>
          <p:cNvPr id="3" name="Content Placeholder 2"/>
          <p:cNvSpPr>
            <a:spLocks noGrp="1"/>
          </p:cNvSpPr>
          <p:nvPr>
            <p:ph idx="1"/>
          </p:nvPr>
        </p:nvSpPr>
        <p:spPr/>
        <p:txBody>
          <a:bodyPr/>
          <a:lstStyle/>
          <a:p>
            <a:r>
              <a:rPr lang="es-ES" dirty="0"/>
              <a:t>Dar las instrucciones necesarias a una máquina para que realice su función de manera automática</a:t>
            </a:r>
            <a:r>
              <a:rPr lang="es-ES" dirty="0" smtClean="0"/>
              <a:t>.</a:t>
            </a:r>
          </a:p>
          <a:p>
            <a:r>
              <a:rPr lang="es-ES" dirty="0" smtClean="0"/>
              <a:t>Entonces ¿Qué se puede programar?</a:t>
            </a:r>
          </a:p>
          <a:p>
            <a:r>
              <a:rPr lang="es-ES" dirty="0" smtClean="0"/>
              <a:t>Para programar hay que saber “hablar máquina”</a:t>
            </a:r>
          </a:p>
          <a:p>
            <a:r>
              <a:rPr lang="es-ES" dirty="0" smtClean="0"/>
              <a:t>Es muy importante el pensamiento lógico</a:t>
            </a:r>
          </a:p>
          <a:p>
            <a:endParaRPr lang="es-ES" dirty="0" smtClean="0"/>
          </a:p>
          <a:p>
            <a:endParaRPr lang="es-ES" dirty="0" smtClean="0"/>
          </a:p>
          <a:p>
            <a:endParaRPr lang="en-US" dirty="0"/>
          </a:p>
        </p:txBody>
      </p:sp>
    </p:spTree>
    <p:extLst>
      <p:ext uri="{BB962C8B-B14F-4D97-AF65-F5344CB8AC3E}">
        <p14:creationId xmlns:p14="http://schemas.microsoft.com/office/powerpoint/2010/main" val="92465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Problemas</a:t>
            </a:r>
            <a:r>
              <a:rPr lang="en-US" dirty="0" smtClean="0"/>
              <a:t> de </a:t>
            </a:r>
            <a:r>
              <a:rPr lang="en-US" dirty="0" err="1" smtClean="0"/>
              <a:t>lógica</a:t>
            </a:r>
            <a:endParaRPr lang="en-US" dirty="0"/>
          </a:p>
        </p:txBody>
      </p:sp>
      <p:pic>
        <p:nvPicPr>
          <p:cNvPr id="3" name="Picture 2" descr="logica numer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0"/>
            <a:ext cx="5334000" cy="485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5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Problemas</a:t>
            </a:r>
            <a:r>
              <a:rPr lang="en-US" dirty="0" smtClean="0"/>
              <a:t> de </a:t>
            </a:r>
            <a:r>
              <a:rPr lang="en-US" dirty="0" err="1" smtClean="0"/>
              <a:t>lógica</a:t>
            </a:r>
            <a:endParaRPr lang="en-US" dirty="0"/>
          </a:p>
        </p:txBody>
      </p:sp>
      <p:sp>
        <p:nvSpPr>
          <p:cNvPr id="3" name="Content Placeholder 2"/>
          <p:cNvSpPr>
            <a:spLocks noGrp="1"/>
          </p:cNvSpPr>
          <p:nvPr>
            <p:ph idx="1"/>
          </p:nvPr>
        </p:nvSpPr>
        <p:spPr/>
        <p:txBody>
          <a:bodyPr/>
          <a:lstStyle/>
          <a:p>
            <a:r>
              <a:rPr lang="es-ES" dirty="0"/>
              <a:t>Si Ángela habla más bajo que Rosa y Celia habla más alto que Rosa, ¿habla Ángela más alto o más bajo que Celia</a:t>
            </a:r>
            <a:r>
              <a:rPr lang="es-ES" dirty="0" smtClean="0"/>
              <a:t>?</a:t>
            </a:r>
          </a:p>
          <a:p>
            <a:r>
              <a:rPr lang="es-ES" dirty="0"/>
              <a:t>De cuatro corredores de atletismo se sabe que C ha llegado inmediatamente detrás de B, y D ha llegado en medio de A y C. ¿Podría Vd. calcular el orden de llegada</a:t>
            </a:r>
            <a:r>
              <a:rPr lang="es-ES" dirty="0" smtClean="0"/>
              <a:t>?</a:t>
            </a:r>
          </a:p>
          <a:p>
            <a:r>
              <a:rPr lang="es-ES" dirty="0"/>
              <a:t>Un pastor tiene que pasar un lobo, una cabra y una lechuga a la otra orilla de un río, dispone de una barca en la que solo caben el y una de las otras tres cosas. Si el lobo se queda solo con la cabra se la come, si la cabra se queda sola con la lechuga se la come, ¿cómo debe hacerlo?.</a:t>
            </a:r>
            <a:endParaRPr lang="en-US" dirty="0"/>
          </a:p>
        </p:txBody>
      </p:sp>
    </p:spTree>
    <p:extLst>
      <p:ext uri="{BB962C8B-B14F-4D97-AF65-F5344CB8AC3E}">
        <p14:creationId xmlns:p14="http://schemas.microsoft.com/office/powerpoint/2010/main" val="114614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Pensamiento</a:t>
            </a:r>
            <a:r>
              <a:rPr lang="en-US" dirty="0" smtClean="0"/>
              <a:t> </a:t>
            </a:r>
            <a:r>
              <a:rPr lang="en-US" dirty="0" err="1" smtClean="0"/>
              <a:t>lógico</a:t>
            </a:r>
            <a:endParaRPr lang="en-US" dirty="0"/>
          </a:p>
        </p:txBody>
      </p:sp>
      <p:sp>
        <p:nvSpPr>
          <p:cNvPr id="3" name="Content Placeholder 2"/>
          <p:cNvSpPr>
            <a:spLocks noGrp="1"/>
          </p:cNvSpPr>
          <p:nvPr>
            <p:ph idx="1"/>
          </p:nvPr>
        </p:nvSpPr>
        <p:spPr/>
        <p:txBody>
          <a:bodyPr/>
          <a:lstStyle/>
          <a:p>
            <a:r>
              <a:rPr lang="en-US" dirty="0" err="1" smtClean="0"/>
              <a:t>Es</a:t>
            </a:r>
            <a:r>
              <a:rPr lang="en-US" dirty="0" smtClean="0"/>
              <a:t> </a:t>
            </a:r>
            <a:r>
              <a:rPr lang="en-US" dirty="0" err="1" smtClean="0"/>
              <a:t>muy</a:t>
            </a:r>
            <a:r>
              <a:rPr lang="en-US" dirty="0" smtClean="0"/>
              <a:t> </a:t>
            </a:r>
            <a:r>
              <a:rPr lang="en-US" dirty="0" err="1" smtClean="0"/>
              <a:t>importante</a:t>
            </a:r>
            <a:r>
              <a:rPr lang="en-US" dirty="0" smtClean="0"/>
              <a:t> </a:t>
            </a:r>
            <a:r>
              <a:rPr lang="en-US" dirty="0" err="1" smtClean="0"/>
              <a:t>desarrollar</a:t>
            </a:r>
            <a:r>
              <a:rPr lang="en-US" dirty="0" smtClean="0"/>
              <a:t> el </a:t>
            </a:r>
            <a:r>
              <a:rPr lang="en-US" dirty="0" err="1" smtClean="0"/>
              <a:t>pensamiento</a:t>
            </a:r>
            <a:r>
              <a:rPr lang="en-US" dirty="0" smtClean="0"/>
              <a:t> </a:t>
            </a:r>
            <a:r>
              <a:rPr lang="en-US" dirty="0" err="1" smtClean="0"/>
              <a:t>lógico</a:t>
            </a:r>
            <a:endParaRPr lang="en-US" dirty="0" smtClean="0"/>
          </a:p>
          <a:p>
            <a:r>
              <a:rPr lang="en-US" dirty="0" smtClean="0"/>
              <a:t>Hay </a:t>
            </a:r>
            <a:r>
              <a:rPr lang="en-US" dirty="0" err="1" smtClean="0"/>
              <a:t>que</a:t>
            </a:r>
            <a:r>
              <a:rPr lang="en-US" dirty="0" smtClean="0"/>
              <a:t> </a:t>
            </a:r>
            <a:r>
              <a:rPr lang="en-US" dirty="0" err="1" smtClean="0"/>
              <a:t>aprender</a:t>
            </a:r>
            <a:r>
              <a:rPr lang="en-US" dirty="0" smtClean="0"/>
              <a:t> a </a:t>
            </a:r>
            <a:r>
              <a:rPr lang="en-US" dirty="0" err="1" smtClean="0"/>
              <a:t>pensar</a:t>
            </a:r>
            <a:r>
              <a:rPr lang="en-US" dirty="0" smtClean="0"/>
              <a:t> en </a:t>
            </a:r>
            <a:r>
              <a:rPr lang="en-US" dirty="0" err="1" smtClean="0"/>
              <a:t>bloques</a:t>
            </a:r>
            <a:r>
              <a:rPr lang="en-US" dirty="0" smtClean="0"/>
              <a:t> </a:t>
            </a:r>
            <a:r>
              <a:rPr lang="en-US" dirty="0" err="1" smtClean="0"/>
              <a:t>más</a:t>
            </a:r>
            <a:r>
              <a:rPr lang="en-US" dirty="0" smtClean="0"/>
              <a:t> </a:t>
            </a:r>
            <a:r>
              <a:rPr lang="en-US" dirty="0" err="1" smtClean="0"/>
              <a:t>pequeños</a:t>
            </a:r>
            <a:endParaRPr lang="en-US" dirty="0" smtClean="0"/>
          </a:p>
          <a:p>
            <a:r>
              <a:rPr lang="en-US" dirty="0" smtClean="0"/>
              <a:t>René Descartes – </a:t>
            </a:r>
            <a:r>
              <a:rPr lang="en-US" dirty="0" err="1" smtClean="0"/>
              <a:t>Discurso</a:t>
            </a:r>
            <a:r>
              <a:rPr lang="en-US" dirty="0" smtClean="0"/>
              <a:t> del </a:t>
            </a:r>
            <a:r>
              <a:rPr lang="en-US" dirty="0" err="1" smtClean="0"/>
              <a:t>Método</a:t>
            </a:r>
            <a:endParaRPr lang="en-US" dirty="0" smtClean="0"/>
          </a:p>
        </p:txBody>
      </p:sp>
    </p:spTree>
    <p:extLst>
      <p:ext uri="{BB962C8B-B14F-4D97-AF65-F5344CB8AC3E}">
        <p14:creationId xmlns:p14="http://schemas.microsoft.com/office/powerpoint/2010/main" val="416205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Lenguajes</a:t>
            </a:r>
            <a:r>
              <a:rPr lang="en-US" dirty="0" smtClean="0"/>
              <a:t> de </a:t>
            </a:r>
            <a:r>
              <a:rPr lang="en-US" dirty="0" err="1" smtClean="0"/>
              <a:t>programación</a:t>
            </a:r>
            <a:r>
              <a:rPr lang="en-US" dirty="0" smtClean="0"/>
              <a:t> -</a:t>
            </a:r>
            <a:r>
              <a:rPr lang="en-US" dirty="0" err="1" smtClean="0"/>
              <a:t>Historia</a:t>
            </a:r>
            <a:endParaRPr lang="en-US" dirty="0"/>
          </a:p>
        </p:txBody>
      </p:sp>
      <p:sp>
        <p:nvSpPr>
          <p:cNvPr id="3" name="Content Placeholder 2"/>
          <p:cNvSpPr>
            <a:spLocks noGrp="1"/>
          </p:cNvSpPr>
          <p:nvPr>
            <p:ph idx="1"/>
          </p:nvPr>
        </p:nvSpPr>
        <p:spPr/>
        <p:txBody>
          <a:bodyPr/>
          <a:lstStyle/>
          <a:p>
            <a:r>
              <a:rPr lang="en-US" dirty="0" smtClean="0"/>
              <a:t>1890 – El </a:t>
            </a:r>
            <a:r>
              <a:rPr lang="en-US" dirty="0" err="1" smtClean="0"/>
              <a:t>censo</a:t>
            </a:r>
            <a:r>
              <a:rPr lang="en-US" dirty="0" smtClean="0"/>
              <a:t> de los EEUU </a:t>
            </a:r>
            <a:r>
              <a:rPr lang="en-US" dirty="0" err="1" smtClean="0"/>
              <a:t>fue</a:t>
            </a:r>
            <a:r>
              <a:rPr lang="en-US" dirty="0" smtClean="0"/>
              <a:t> </a:t>
            </a:r>
            <a:r>
              <a:rPr lang="en-US" dirty="0" err="1" smtClean="0"/>
              <a:t>codificado</a:t>
            </a:r>
            <a:r>
              <a:rPr lang="en-US" dirty="0" smtClean="0"/>
              <a:t> en </a:t>
            </a:r>
            <a:r>
              <a:rPr lang="en-US" dirty="0" err="1" smtClean="0"/>
              <a:t>tarjetas</a:t>
            </a:r>
            <a:r>
              <a:rPr lang="en-US" dirty="0" smtClean="0"/>
              <a:t> </a:t>
            </a:r>
            <a:r>
              <a:rPr lang="en-US" dirty="0" err="1" smtClean="0"/>
              <a:t>perforadas</a:t>
            </a:r>
            <a:endParaRPr lang="en-US" dirty="0" smtClean="0"/>
          </a:p>
          <a:p>
            <a:r>
              <a:rPr lang="en-US" dirty="0" err="1" smtClean="0"/>
              <a:t>Máquinas</a:t>
            </a:r>
            <a:r>
              <a:rPr lang="en-US" dirty="0" smtClean="0"/>
              <a:t> de Turing 1936</a:t>
            </a:r>
          </a:p>
          <a:p>
            <a:r>
              <a:rPr lang="en-US" dirty="0" err="1" smtClean="0"/>
              <a:t>Arquitectura</a:t>
            </a:r>
            <a:r>
              <a:rPr lang="en-US" dirty="0" smtClean="0"/>
              <a:t> de von Neumann</a:t>
            </a:r>
          </a:p>
          <a:p>
            <a:r>
              <a:rPr lang="en-US" dirty="0" err="1" smtClean="0"/>
              <a:t>Lenguaje</a:t>
            </a:r>
            <a:r>
              <a:rPr lang="en-US" dirty="0" smtClean="0"/>
              <a:t> </a:t>
            </a:r>
            <a:r>
              <a:rPr lang="en-US" dirty="0" err="1" smtClean="0"/>
              <a:t>Ensamblador</a:t>
            </a:r>
            <a:r>
              <a:rPr lang="en-US" dirty="0" smtClean="0"/>
              <a:t> – 1940s</a:t>
            </a:r>
          </a:p>
          <a:p>
            <a:r>
              <a:rPr lang="en-US" dirty="0" smtClean="0"/>
              <a:t>FORTRAN – 1954</a:t>
            </a:r>
          </a:p>
          <a:p>
            <a:r>
              <a:rPr lang="en-US" dirty="0" smtClean="0"/>
              <a:t>COBOL – 1959</a:t>
            </a:r>
          </a:p>
          <a:p>
            <a:r>
              <a:rPr lang="en-US" dirty="0" smtClean="0"/>
              <a:t>C – 1972</a:t>
            </a:r>
          </a:p>
          <a:p>
            <a:r>
              <a:rPr lang="en-US" dirty="0" smtClean="0"/>
              <a:t>1980s – C++, Perl</a:t>
            </a:r>
          </a:p>
          <a:p>
            <a:r>
              <a:rPr lang="en-US" dirty="0" smtClean="0"/>
              <a:t>1990s – Python, VB, PHP, Java, JS, Ruby, </a:t>
            </a:r>
            <a:r>
              <a:rPr lang="en-US" dirty="0" err="1" smtClean="0"/>
              <a:t>etc</a:t>
            </a:r>
            <a:endParaRPr lang="en-US" dirty="0" smtClean="0"/>
          </a:p>
          <a:p>
            <a:endParaRPr lang="en-US" dirty="0"/>
          </a:p>
        </p:txBody>
      </p:sp>
    </p:spTree>
    <p:extLst>
      <p:ext uri="{BB962C8B-B14F-4D97-AF65-F5344CB8AC3E}">
        <p14:creationId xmlns:p14="http://schemas.microsoft.com/office/powerpoint/2010/main" val="373915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Lenguajes</a:t>
            </a:r>
            <a:r>
              <a:rPr lang="en-US" dirty="0" smtClean="0"/>
              <a:t> de </a:t>
            </a:r>
            <a:r>
              <a:rPr lang="en-US" dirty="0" err="1" smtClean="0"/>
              <a:t>programación</a:t>
            </a:r>
            <a:endParaRPr lang="en-US" dirty="0"/>
          </a:p>
        </p:txBody>
      </p:sp>
      <p:sp>
        <p:nvSpPr>
          <p:cNvPr id="3" name="Content Placeholder 2"/>
          <p:cNvSpPr>
            <a:spLocks noGrp="1"/>
          </p:cNvSpPr>
          <p:nvPr>
            <p:ph idx="1"/>
          </p:nvPr>
        </p:nvSpPr>
        <p:spPr/>
        <p:txBody>
          <a:bodyPr/>
          <a:lstStyle/>
          <a:p>
            <a:r>
              <a:rPr lang="es-ES" dirty="0"/>
              <a:t>El lenguaje de programación es un idioma artificial diseñado para expresar procesos que pueden ser llevados a cabo por </a:t>
            </a:r>
            <a:r>
              <a:rPr lang="es-ES" dirty="0" smtClean="0"/>
              <a:t>máquinas.</a:t>
            </a:r>
          </a:p>
          <a:p>
            <a:r>
              <a:rPr lang="es-ES" dirty="0" smtClean="0"/>
              <a:t>Los lenguajes de programación usan variables y palabras reservadas para lograr que la máquina haga lo que le decimos que haga.</a:t>
            </a:r>
            <a:endParaRPr lang="en-US" dirty="0"/>
          </a:p>
        </p:txBody>
      </p:sp>
    </p:spTree>
    <p:extLst>
      <p:ext uri="{BB962C8B-B14F-4D97-AF65-F5344CB8AC3E}">
        <p14:creationId xmlns:p14="http://schemas.microsoft.com/office/powerpoint/2010/main" val="45253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Lenguajes</a:t>
            </a:r>
            <a:r>
              <a:rPr lang="en-US" dirty="0" smtClean="0"/>
              <a:t> de </a:t>
            </a:r>
            <a:r>
              <a:rPr lang="en-US" dirty="0" err="1" smtClean="0"/>
              <a:t>programación</a:t>
            </a:r>
            <a:endParaRPr lang="en-US" dirty="0"/>
          </a:p>
        </p:txBody>
      </p:sp>
      <p:sp>
        <p:nvSpPr>
          <p:cNvPr id="3" name="Content Placeholder 2"/>
          <p:cNvSpPr>
            <a:spLocks noGrp="1"/>
          </p:cNvSpPr>
          <p:nvPr>
            <p:ph idx="1"/>
          </p:nvPr>
        </p:nvSpPr>
        <p:spPr/>
        <p:txBody>
          <a:bodyPr/>
          <a:lstStyle/>
          <a:p>
            <a:r>
              <a:rPr lang="en-US" dirty="0" err="1" smtClean="0"/>
              <a:t>Lenguajes</a:t>
            </a:r>
            <a:r>
              <a:rPr lang="en-US" dirty="0" smtClean="0"/>
              <a:t> de </a:t>
            </a:r>
            <a:r>
              <a:rPr lang="en-US" dirty="0" err="1" smtClean="0"/>
              <a:t>bajo</a:t>
            </a:r>
            <a:r>
              <a:rPr lang="en-US" dirty="0" smtClean="0"/>
              <a:t> </a:t>
            </a:r>
            <a:r>
              <a:rPr lang="en-US" dirty="0" err="1" smtClean="0"/>
              <a:t>nivel</a:t>
            </a:r>
            <a:r>
              <a:rPr lang="en-US" dirty="0" smtClean="0"/>
              <a:t> </a:t>
            </a:r>
          </a:p>
          <a:p>
            <a:pPr lvl="1"/>
            <a:r>
              <a:rPr lang="en-US" dirty="0" err="1" smtClean="0"/>
              <a:t>Ensamblador</a:t>
            </a:r>
            <a:endParaRPr lang="en-US" dirty="0"/>
          </a:p>
          <a:p>
            <a:r>
              <a:rPr lang="en-US" dirty="0" err="1" smtClean="0"/>
              <a:t>Lenguajes</a:t>
            </a:r>
            <a:r>
              <a:rPr lang="en-US" dirty="0" smtClean="0"/>
              <a:t> de alto </a:t>
            </a:r>
            <a:r>
              <a:rPr lang="en-US" dirty="0" err="1" smtClean="0"/>
              <a:t>nivel</a:t>
            </a:r>
            <a:endParaRPr lang="en-US" dirty="0" smtClean="0"/>
          </a:p>
          <a:p>
            <a:pPr lvl="1"/>
            <a:r>
              <a:rPr lang="en-US" dirty="0" err="1" smtClean="0"/>
              <a:t>Compilados</a:t>
            </a:r>
            <a:r>
              <a:rPr lang="en-US" dirty="0" smtClean="0"/>
              <a:t> –C, C++, C#, Visual</a:t>
            </a:r>
          </a:p>
          <a:p>
            <a:pPr lvl="1"/>
            <a:r>
              <a:rPr lang="en-US" dirty="0" err="1" smtClean="0"/>
              <a:t>Interpretados</a:t>
            </a:r>
            <a:r>
              <a:rPr lang="en-US" dirty="0" smtClean="0"/>
              <a:t> – </a:t>
            </a:r>
            <a:r>
              <a:rPr lang="en-US" dirty="0" err="1" smtClean="0"/>
              <a:t>Javascript</a:t>
            </a:r>
            <a:r>
              <a:rPr lang="en-US" dirty="0" smtClean="0"/>
              <a:t>, PHP</a:t>
            </a:r>
          </a:p>
          <a:p>
            <a:r>
              <a:rPr lang="en-US" dirty="0" err="1" smtClean="0"/>
              <a:t>Caso</a:t>
            </a:r>
            <a:r>
              <a:rPr lang="en-US" dirty="0" smtClean="0"/>
              <a:t> especial: Java</a:t>
            </a:r>
          </a:p>
          <a:p>
            <a:pPr lvl="1"/>
            <a:r>
              <a:rPr lang="en-US" dirty="0" err="1" smtClean="0"/>
              <a:t>Interpretado</a:t>
            </a:r>
            <a:r>
              <a:rPr lang="en-US" dirty="0" smtClean="0"/>
              <a:t> y </a:t>
            </a:r>
            <a:r>
              <a:rPr lang="en-US" dirty="0" err="1" smtClean="0"/>
              <a:t>compilado</a:t>
            </a:r>
            <a:r>
              <a:rPr lang="en-US" dirty="0" smtClean="0"/>
              <a:t> - JVM</a:t>
            </a:r>
            <a:endParaRPr lang="en-US" dirty="0"/>
          </a:p>
        </p:txBody>
      </p:sp>
    </p:spTree>
    <p:extLst>
      <p:ext uri="{BB962C8B-B14F-4D97-AF65-F5344CB8AC3E}">
        <p14:creationId xmlns:p14="http://schemas.microsoft.com/office/powerpoint/2010/main" val="185505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163</TotalTime>
  <Words>401</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Semana 1</vt:lpstr>
      <vt:lpstr>Agenda</vt:lpstr>
      <vt:lpstr>¿Qué es programar?</vt:lpstr>
      <vt:lpstr>Problemas de lógica</vt:lpstr>
      <vt:lpstr>Problemas de lógica</vt:lpstr>
      <vt:lpstr>Pensamiento lógico</vt:lpstr>
      <vt:lpstr>Lenguajes de programación -Historia</vt:lpstr>
      <vt:lpstr>Lenguajes de programación</vt:lpstr>
      <vt:lpstr>Lenguajes de programación</vt:lpstr>
      <vt:lpstr>Algoritmo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 1</dc:title>
  <dc:creator>Esteban</dc:creator>
  <cp:lastModifiedBy>Esteban</cp:lastModifiedBy>
  <cp:revision>17</cp:revision>
  <dcterms:created xsi:type="dcterms:W3CDTF">2016-09-09T19:42:04Z</dcterms:created>
  <dcterms:modified xsi:type="dcterms:W3CDTF">2017-01-12T17:31:40Z</dcterms:modified>
</cp:coreProperties>
</file>