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jpeg" ContentType="image/jpe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30" name="PlaceHolder 2"/>
          <p:cNvSpPr>
            <a:spLocks noGrp="1"/>
          </p:cNvSpPr>
          <p:nvPr>
            <p:ph type="body"/>
          </p:nvPr>
        </p:nvSpPr>
        <p:spPr>
          <a:xfrm>
            <a:off x="457200" y="1600200"/>
            <a:ext cx="822924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31" name="PlaceHolder 3"/>
          <p:cNvSpPr>
            <a:spLocks noGrp="1"/>
          </p:cNvSpPr>
          <p:nvPr>
            <p:ph type="body"/>
          </p:nvPr>
        </p:nvSpPr>
        <p:spPr>
          <a:xfrm>
            <a:off x="457200" y="4147560"/>
            <a:ext cx="822924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33" name="PlaceHolder 2"/>
          <p:cNvSpPr>
            <a:spLocks noGrp="1"/>
          </p:cNvSpPr>
          <p:nvPr>
            <p:ph type="body"/>
          </p:nvPr>
        </p:nvSpPr>
        <p:spPr>
          <a:xfrm>
            <a:off x="45720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34" name="PlaceHolder 3"/>
          <p:cNvSpPr>
            <a:spLocks noGrp="1"/>
          </p:cNvSpPr>
          <p:nvPr>
            <p:ph type="body"/>
          </p:nvPr>
        </p:nvSpPr>
        <p:spPr>
          <a:xfrm>
            <a:off x="467424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35" name="PlaceHolder 4"/>
          <p:cNvSpPr>
            <a:spLocks noGrp="1"/>
          </p:cNvSpPr>
          <p:nvPr>
            <p:ph type="body"/>
          </p:nvPr>
        </p:nvSpPr>
        <p:spPr>
          <a:xfrm>
            <a:off x="457200" y="414756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36" name="PlaceHolder 5"/>
          <p:cNvSpPr>
            <a:spLocks noGrp="1"/>
          </p:cNvSpPr>
          <p:nvPr>
            <p:ph type="body"/>
          </p:nvPr>
        </p:nvSpPr>
        <p:spPr>
          <a:xfrm>
            <a:off x="4674240" y="414756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38" name="PlaceHolder 2"/>
          <p:cNvSpPr>
            <a:spLocks noGrp="1"/>
          </p:cNvSpPr>
          <p:nvPr>
            <p:ph type="body"/>
          </p:nvPr>
        </p:nvSpPr>
        <p:spPr>
          <a:xfrm>
            <a:off x="457200" y="160020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39" name="PlaceHolder 3"/>
          <p:cNvSpPr>
            <a:spLocks noGrp="1"/>
          </p:cNvSpPr>
          <p:nvPr>
            <p:ph type="body"/>
          </p:nvPr>
        </p:nvSpPr>
        <p:spPr>
          <a:xfrm>
            <a:off x="3239640" y="160020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40" name="PlaceHolder 4"/>
          <p:cNvSpPr>
            <a:spLocks noGrp="1"/>
          </p:cNvSpPr>
          <p:nvPr>
            <p:ph type="body"/>
          </p:nvPr>
        </p:nvSpPr>
        <p:spPr>
          <a:xfrm>
            <a:off x="6022080" y="160020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41" name="PlaceHolder 5"/>
          <p:cNvSpPr>
            <a:spLocks noGrp="1"/>
          </p:cNvSpPr>
          <p:nvPr>
            <p:ph type="body"/>
          </p:nvPr>
        </p:nvSpPr>
        <p:spPr>
          <a:xfrm>
            <a:off x="457200" y="414756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42" name="PlaceHolder 6"/>
          <p:cNvSpPr>
            <a:spLocks noGrp="1"/>
          </p:cNvSpPr>
          <p:nvPr>
            <p:ph type="body"/>
          </p:nvPr>
        </p:nvSpPr>
        <p:spPr>
          <a:xfrm>
            <a:off x="3239640" y="414756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43" name="PlaceHolder 7"/>
          <p:cNvSpPr>
            <a:spLocks noGrp="1"/>
          </p:cNvSpPr>
          <p:nvPr>
            <p:ph type="body"/>
          </p:nvPr>
        </p:nvSpPr>
        <p:spPr>
          <a:xfrm>
            <a:off x="6022080" y="414756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52" name="PlaceHolder 2"/>
          <p:cNvSpPr>
            <a:spLocks noGrp="1"/>
          </p:cNvSpPr>
          <p:nvPr>
            <p:ph type="subTitle"/>
          </p:nvPr>
        </p:nvSpPr>
        <p:spPr>
          <a:xfrm>
            <a:off x="457200" y="1600200"/>
            <a:ext cx="8229240" cy="4876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54" name="PlaceHolder 2"/>
          <p:cNvSpPr>
            <a:spLocks noGrp="1"/>
          </p:cNvSpPr>
          <p:nvPr>
            <p:ph type="body"/>
          </p:nvPr>
        </p:nvSpPr>
        <p:spPr>
          <a:xfrm>
            <a:off x="457200" y="1600200"/>
            <a:ext cx="8229240" cy="48765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56" name="PlaceHolder 2"/>
          <p:cNvSpPr>
            <a:spLocks noGrp="1"/>
          </p:cNvSpPr>
          <p:nvPr>
            <p:ph type="body"/>
          </p:nvPr>
        </p:nvSpPr>
        <p:spPr>
          <a:xfrm>
            <a:off x="457200" y="1600200"/>
            <a:ext cx="4015800" cy="4876560"/>
          </a:xfrm>
          <a:prstGeom prst="rect">
            <a:avLst/>
          </a:prstGeom>
        </p:spPr>
        <p:txBody>
          <a:bodyPr lIns="0" rIns="0" tIns="0" bIns="0">
            <a:normAutofit/>
          </a:bodyPr>
          <a:p>
            <a:endParaRPr b="0" lang="en-US" sz="2400" spc="-1" strike="noStrike">
              <a:solidFill>
                <a:srgbClr val="292934"/>
              </a:solidFill>
              <a:latin typeface="Arial"/>
            </a:endParaRPr>
          </a:p>
        </p:txBody>
      </p:sp>
      <p:sp>
        <p:nvSpPr>
          <p:cNvPr id="57" name="PlaceHolder 3"/>
          <p:cNvSpPr>
            <a:spLocks noGrp="1"/>
          </p:cNvSpPr>
          <p:nvPr>
            <p:ph type="body"/>
          </p:nvPr>
        </p:nvSpPr>
        <p:spPr>
          <a:xfrm>
            <a:off x="4674240" y="1600200"/>
            <a:ext cx="4015800" cy="48765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533520"/>
            <a:ext cx="8229240" cy="4592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61" name="PlaceHolder 2"/>
          <p:cNvSpPr>
            <a:spLocks noGrp="1"/>
          </p:cNvSpPr>
          <p:nvPr>
            <p:ph type="body"/>
          </p:nvPr>
        </p:nvSpPr>
        <p:spPr>
          <a:xfrm>
            <a:off x="45720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62" name="PlaceHolder 3"/>
          <p:cNvSpPr>
            <a:spLocks noGrp="1"/>
          </p:cNvSpPr>
          <p:nvPr>
            <p:ph type="body"/>
          </p:nvPr>
        </p:nvSpPr>
        <p:spPr>
          <a:xfrm>
            <a:off x="4674240" y="1600200"/>
            <a:ext cx="4015800" cy="4876560"/>
          </a:xfrm>
          <a:prstGeom prst="rect">
            <a:avLst/>
          </a:prstGeom>
        </p:spPr>
        <p:txBody>
          <a:bodyPr lIns="0" rIns="0" tIns="0" bIns="0">
            <a:normAutofit/>
          </a:bodyPr>
          <a:p>
            <a:endParaRPr b="0" lang="en-US" sz="2400" spc="-1" strike="noStrike">
              <a:solidFill>
                <a:srgbClr val="292934"/>
              </a:solidFill>
              <a:latin typeface="Arial"/>
            </a:endParaRPr>
          </a:p>
        </p:txBody>
      </p:sp>
      <p:sp>
        <p:nvSpPr>
          <p:cNvPr id="63" name="PlaceHolder 4"/>
          <p:cNvSpPr>
            <a:spLocks noGrp="1"/>
          </p:cNvSpPr>
          <p:nvPr>
            <p:ph type="body"/>
          </p:nvPr>
        </p:nvSpPr>
        <p:spPr>
          <a:xfrm>
            <a:off x="457200" y="414756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9" name="PlaceHolder 2"/>
          <p:cNvSpPr>
            <a:spLocks noGrp="1"/>
          </p:cNvSpPr>
          <p:nvPr>
            <p:ph type="subTitle"/>
          </p:nvPr>
        </p:nvSpPr>
        <p:spPr>
          <a:xfrm>
            <a:off x="457200" y="1600200"/>
            <a:ext cx="8229240" cy="4876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65" name="PlaceHolder 2"/>
          <p:cNvSpPr>
            <a:spLocks noGrp="1"/>
          </p:cNvSpPr>
          <p:nvPr>
            <p:ph type="body"/>
          </p:nvPr>
        </p:nvSpPr>
        <p:spPr>
          <a:xfrm>
            <a:off x="457200" y="1600200"/>
            <a:ext cx="4015800" cy="4876560"/>
          </a:xfrm>
          <a:prstGeom prst="rect">
            <a:avLst/>
          </a:prstGeom>
        </p:spPr>
        <p:txBody>
          <a:bodyPr lIns="0" rIns="0" tIns="0" bIns="0">
            <a:normAutofit/>
          </a:bodyPr>
          <a:p>
            <a:endParaRPr b="0" lang="en-US" sz="2400" spc="-1" strike="noStrike">
              <a:solidFill>
                <a:srgbClr val="292934"/>
              </a:solidFill>
              <a:latin typeface="Arial"/>
            </a:endParaRPr>
          </a:p>
        </p:txBody>
      </p:sp>
      <p:sp>
        <p:nvSpPr>
          <p:cNvPr id="66" name="PlaceHolder 3"/>
          <p:cNvSpPr>
            <a:spLocks noGrp="1"/>
          </p:cNvSpPr>
          <p:nvPr>
            <p:ph type="body"/>
          </p:nvPr>
        </p:nvSpPr>
        <p:spPr>
          <a:xfrm>
            <a:off x="467424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67" name="PlaceHolder 4"/>
          <p:cNvSpPr>
            <a:spLocks noGrp="1"/>
          </p:cNvSpPr>
          <p:nvPr>
            <p:ph type="body"/>
          </p:nvPr>
        </p:nvSpPr>
        <p:spPr>
          <a:xfrm>
            <a:off x="4674240" y="414756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69" name="PlaceHolder 2"/>
          <p:cNvSpPr>
            <a:spLocks noGrp="1"/>
          </p:cNvSpPr>
          <p:nvPr>
            <p:ph type="body"/>
          </p:nvPr>
        </p:nvSpPr>
        <p:spPr>
          <a:xfrm>
            <a:off x="45720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70" name="PlaceHolder 3"/>
          <p:cNvSpPr>
            <a:spLocks noGrp="1"/>
          </p:cNvSpPr>
          <p:nvPr>
            <p:ph type="body"/>
          </p:nvPr>
        </p:nvSpPr>
        <p:spPr>
          <a:xfrm>
            <a:off x="467424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71" name="PlaceHolder 4"/>
          <p:cNvSpPr>
            <a:spLocks noGrp="1"/>
          </p:cNvSpPr>
          <p:nvPr>
            <p:ph type="body"/>
          </p:nvPr>
        </p:nvSpPr>
        <p:spPr>
          <a:xfrm>
            <a:off x="457200" y="4147560"/>
            <a:ext cx="822924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73" name="PlaceHolder 2"/>
          <p:cNvSpPr>
            <a:spLocks noGrp="1"/>
          </p:cNvSpPr>
          <p:nvPr>
            <p:ph type="body"/>
          </p:nvPr>
        </p:nvSpPr>
        <p:spPr>
          <a:xfrm>
            <a:off x="457200" y="1600200"/>
            <a:ext cx="822924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74" name="PlaceHolder 3"/>
          <p:cNvSpPr>
            <a:spLocks noGrp="1"/>
          </p:cNvSpPr>
          <p:nvPr>
            <p:ph type="body"/>
          </p:nvPr>
        </p:nvSpPr>
        <p:spPr>
          <a:xfrm>
            <a:off x="457200" y="4147560"/>
            <a:ext cx="822924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76" name="PlaceHolder 2"/>
          <p:cNvSpPr>
            <a:spLocks noGrp="1"/>
          </p:cNvSpPr>
          <p:nvPr>
            <p:ph type="body"/>
          </p:nvPr>
        </p:nvSpPr>
        <p:spPr>
          <a:xfrm>
            <a:off x="45720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77" name="PlaceHolder 3"/>
          <p:cNvSpPr>
            <a:spLocks noGrp="1"/>
          </p:cNvSpPr>
          <p:nvPr>
            <p:ph type="body"/>
          </p:nvPr>
        </p:nvSpPr>
        <p:spPr>
          <a:xfrm>
            <a:off x="467424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78" name="PlaceHolder 4"/>
          <p:cNvSpPr>
            <a:spLocks noGrp="1"/>
          </p:cNvSpPr>
          <p:nvPr>
            <p:ph type="body"/>
          </p:nvPr>
        </p:nvSpPr>
        <p:spPr>
          <a:xfrm>
            <a:off x="457200" y="414756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79" name="PlaceHolder 5"/>
          <p:cNvSpPr>
            <a:spLocks noGrp="1"/>
          </p:cNvSpPr>
          <p:nvPr>
            <p:ph type="body"/>
          </p:nvPr>
        </p:nvSpPr>
        <p:spPr>
          <a:xfrm>
            <a:off x="4674240" y="414756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81" name="PlaceHolder 2"/>
          <p:cNvSpPr>
            <a:spLocks noGrp="1"/>
          </p:cNvSpPr>
          <p:nvPr>
            <p:ph type="body"/>
          </p:nvPr>
        </p:nvSpPr>
        <p:spPr>
          <a:xfrm>
            <a:off x="457200" y="160020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82" name="PlaceHolder 3"/>
          <p:cNvSpPr>
            <a:spLocks noGrp="1"/>
          </p:cNvSpPr>
          <p:nvPr>
            <p:ph type="body"/>
          </p:nvPr>
        </p:nvSpPr>
        <p:spPr>
          <a:xfrm>
            <a:off x="3239640" y="160020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83" name="PlaceHolder 4"/>
          <p:cNvSpPr>
            <a:spLocks noGrp="1"/>
          </p:cNvSpPr>
          <p:nvPr>
            <p:ph type="body"/>
          </p:nvPr>
        </p:nvSpPr>
        <p:spPr>
          <a:xfrm>
            <a:off x="6022080" y="160020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84" name="PlaceHolder 5"/>
          <p:cNvSpPr>
            <a:spLocks noGrp="1"/>
          </p:cNvSpPr>
          <p:nvPr>
            <p:ph type="body"/>
          </p:nvPr>
        </p:nvSpPr>
        <p:spPr>
          <a:xfrm>
            <a:off x="457200" y="414756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85" name="PlaceHolder 6"/>
          <p:cNvSpPr>
            <a:spLocks noGrp="1"/>
          </p:cNvSpPr>
          <p:nvPr>
            <p:ph type="body"/>
          </p:nvPr>
        </p:nvSpPr>
        <p:spPr>
          <a:xfrm>
            <a:off x="3239640" y="414756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86" name="PlaceHolder 7"/>
          <p:cNvSpPr>
            <a:spLocks noGrp="1"/>
          </p:cNvSpPr>
          <p:nvPr>
            <p:ph type="body"/>
          </p:nvPr>
        </p:nvSpPr>
        <p:spPr>
          <a:xfrm>
            <a:off x="6022080" y="4147560"/>
            <a:ext cx="264960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11" name="PlaceHolder 2"/>
          <p:cNvSpPr>
            <a:spLocks noGrp="1"/>
          </p:cNvSpPr>
          <p:nvPr>
            <p:ph type="body"/>
          </p:nvPr>
        </p:nvSpPr>
        <p:spPr>
          <a:xfrm>
            <a:off x="457200" y="1600200"/>
            <a:ext cx="8229240" cy="48765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13" name="PlaceHolder 2"/>
          <p:cNvSpPr>
            <a:spLocks noGrp="1"/>
          </p:cNvSpPr>
          <p:nvPr>
            <p:ph type="body"/>
          </p:nvPr>
        </p:nvSpPr>
        <p:spPr>
          <a:xfrm>
            <a:off x="457200" y="1600200"/>
            <a:ext cx="4015800" cy="4876560"/>
          </a:xfrm>
          <a:prstGeom prst="rect">
            <a:avLst/>
          </a:prstGeom>
        </p:spPr>
        <p:txBody>
          <a:bodyPr lIns="0" rIns="0" tIns="0" bIns="0">
            <a:normAutofit/>
          </a:bodyPr>
          <a:p>
            <a:endParaRPr b="0" lang="en-US" sz="2400" spc="-1" strike="noStrike">
              <a:solidFill>
                <a:srgbClr val="292934"/>
              </a:solidFill>
              <a:latin typeface="Arial"/>
            </a:endParaRPr>
          </a:p>
        </p:txBody>
      </p:sp>
      <p:sp>
        <p:nvSpPr>
          <p:cNvPr id="14" name="PlaceHolder 3"/>
          <p:cNvSpPr>
            <a:spLocks noGrp="1"/>
          </p:cNvSpPr>
          <p:nvPr>
            <p:ph type="body"/>
          </p:nvPr>
        </p:nvSpPr>
        <p:spPr>
          <a:xfrm>
            <a:off x="4674240" y="1600200"/>
            <a:ext cx="4015800" cy="48765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533520"/>
            <a:ext cx="8229240" cy="45921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18" name="PlaceHolder 2"/>
          <p:cNvSpPr>
            <a:spLocks noGrp="1"/>
          </p:cNvSpPr>
          <p:nvPr>
            <p:ph type="body"/>
          </p:nvPr>
        </p:nvSpPr>
        <p:spPr>
          <a:xfrm>
            <a:off x="45720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19" name="PlaceHolder 3"/>
          <p:cNvSpPr>
            <a:spLocks noGrp="1"/>
          </p:cNvSpPr>
          <p:nvPr>
            <p:ph type="body"/>
          </p:nvPr>
        </p:nvSpPr>
        <p:spPr>
          <a:xfrm>
            <a:off x="4674240" y="1600200"/>
            <a:ext cx="4015800" cy="4876560"/>
          </a:xfrm>
          <a:prstGeom prst="rect">
            <a:avLst/>
          </a:prstGeom>
        </p:spPr>
        <p:txBody>
          <a:bodyPr lIns="0" rIns="0" tIns="0" bIns="0">
            <a:normAutofit/>
          </a:bodyPr>
          <a:p>
            <a:endParaRPr b="0" lang="en-US" sz="2400" spc="-1" strike="noStrike">
              <a:solidFill>
                <a:srgbClr val="292934"/>
              </a:solidFill>
              <a:latin typeface="Arial"/>
            </a:endParaRPr>
          </a:p>
        </p:txBody>
      </p:sp>
      <p:sp>
        <p:nvSpPr>
          <p:cNvPr id="20" name="PlaceHolder 4"/>
          <p:cNvSpPr>
            <a:spLocks noGrp="1"/>
          </p:cNvSpPr>
          <p:nvPr>
            <p:ph type="body"/>
          </p:nvPr>
        </p:nvSpPr>
        <p:spPr>
          <a:xfrm>
            <a:off x="457200" y="414756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22" name="PlaceHolder 2"/>
          <p:cNvSpPr>
            <a:spLocks noGrp="1"/>
          </p:cNvSpPr>
          <p:nvPr>
            <p:ph type="body"/>
          </p:nvPr>
        </p:nvSpPr>
        <p:spPr>
          <a:xfrm>
            <a:off x="457200" y="1600200"/>
            <a:ext cx="4015800" cy="4876560"/>
          </a:xfrm>
          <a:prstGeom prst="rect">
            <a:avLst/>
          </a:prstGeom>
        </p:spPr>
        <p:txBody>
          <a:bodyPr lIns="0" rIns="0" tIns="0" bIns="0">
            <a:normAutofit/>
          </a:bodyPr>
          <a:p>
            <a:endParaRPr b="0" lang="en-US" sz="2400" spc="-1" strike="noStrike">
              <a:solidFill>
                <a:srgbClr val="292934"/>
              </a:solidFill>
              <a:latin typeface="Arial"/>
            </a:endParaRPr>
          </a:p>
        </p:txBody>
      </p:sp>
      <p:sp>
        <p:nvSpPr>
          <p:cNvPr id="23" name="PlaceHolder 3"/>
          <p:cNvSpPr>
            <a:spLocks noGrp="1"/>
          </p:cNvSpPr>
          <p:nvPr>
            <p:ph type="body"/>
          </p:nvPr>
        </p:nvSpPr>
        <p:spPr>
          <a:xfrm>
            <a:off x="467424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24" name="PlaceHolder 4"/>
          <p:cNvSpPr>
            <a:spLocks noGrp="1"/>
          </p:cNvSpPr>
          <p:nvPr>
            <p:ph type="body"/>
          </p:nvPr>
        </p:nvSpPr>
        <p:spPr>
          <a:xfrm>
            <a:off x="4674240" y="414756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533520"/>
            <a:ext cx="8229240" cy="990360"/>
          </a:xfrm>
          <a:prstGeom prst="rect">
            <a:avLst/>
          </a:prstGeom>
        </p:spPr>
        <p:txBody>
          <a:bodyPr lIns="0" rIns="0" tIns="0" bIns="0" anchor="ctr"/>
          <a:p>
            <a:endParaRPr b="0" lang="en-US" sz="1800" spc="-1" strike="noStrike">
              <a:solidFill>
                <a:srgbClr val="292934"/>
              </a:solidFill>
              <a:latin typeface="Arial"/>
            </a:endParaRPr>
          </a:p>
        </p:txBody>
      </p:sp>
      <p:sp>
        <p:nvSpPr>
          <p:cNvPr id="26" name="PlaceHolder 2"/>
          <p:cNvSpPr>
            <a:spLocks noGrp="1"/>
          </p:cNvSpPr>
          <p:nvPr>
            <p:ph type="body"/>
          </p:nvPr>
        </p:nvSpPr>
        <p:spPr>
          <a:xfrm>
            <a:off x="45720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27" name="PlaceHolder 3"/>
          <p:cNvSpPr>
            <a:spLocks noGrp="1"/>
          </p:cNvSpPr>
          <p:nvPr>
            <p:ph type="body"/>
          </p:nvPr>
        </p:nvSpPr>
        <p:spPr>
          <a:xfrm>
            <a:off x="4674240" y="1600200"/>
            <a:ext cx="4015800" cy="2325960"/>
          </a:xfrm>
          <a:prstGeom prst="rect">
            <a:avLst/>
          </a:prstGeom>
        </p:spPr>
        <p:txBody>
          <a:bodyPr lIns="0" rIns="0" tIns="0" bIns="0">
            <a:normAutofit/>
          </a:bodyPr>
          <a:p>
            <a:endParaRPr b="0" lang="en-US" sz="2400" spc="-1" strike="noStrike">
              <a:solidFill>
                <a:srgbClr val="292934"/>
              </a:solidFill>
              <a:latin typeface="Arial"/>
            </a:endParaRPr>
          </a:p>
        </p:txBody>
      </p:sp>
      <p:sp>
        <p:nvSpPr>
          <p:cNvPr id="28" name="PlaceHolder 4"/>
          <p:cNvSpPr>
            <a:spLocks noGrp="1"/>
          </p:cNvSpPr>
          <p:nvPr>
            <p:ph type="body"/>
          </p:nvPr>
        </p:nvSpPr>
        <p:spPr>
          <a:xfrm>
            <a:off x="457200" y="4147560"/>
            <a:ext cx="8229240" cy="2325960"/>
          </a:xfrm>
          <a:prstGeom prst="rect">
            <a:avLst/>
          </a:prstGeom>
        </p:spPr>
        <p:txBody>
          <a:bodyPr lIns="0" rIns="0" tIns="0" bIns="0">
            <a:normAutofit/>
          </a:bodyPr>
          <a:p>
            <a:endParaRPr b="0" lang="en-US" sz="2400" spc="-1" strike="noStrike">
              <a:solidFill>
                <a:srgbClr val="292934"/>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685800" y="1371600"/>
            <a:ext cx="7848360" cy="1926720"/>
          </a:xfrm>
          <a:prstGeom prst="rect">
            <a:avLst/>
          </a:prstGeom>
        </p:spPr>
        <p:txBody>
          <a:bodyPr anchor="b"/>
          <a:p>
            <a:pPr>
              <a:lnSpc>
                <a:spcPct val="100000"/>
              </a:lnSpc>
            </a:pPr>
            <a:r>
              <a:rPr b="0" lang="en-US" sz="5400" spc="-97" strike="noStrike" cap="all">
                <a:solidFill>
                  <a:srgbClr val="d2533c"/>
                </a:solidFill>
                <a:latin typeface="Arial"/>
              </a:rPr>
              <a:t>Click to edit Master </a:t>
            </a:r>
            <a:r>
              <a:rPr b="0" lang="en-US" sz="5400" spc="-97" strike="noStrike" cap="all">
                <a:solidFill>
                  <a:srgbClr val="d2533c"/>
                </a:solidFill>
                <a:latin typeface="Arial"/>
              </a:rPr>
              <a:t>title style</a:t>
            </a:r>
            <a:endParaRPr b="0" lang="en-US" sz="5400" spc="-1" strike="noStrike">
              <a:solidFill>
                <a:srgbClr val="292934"/>
              </a:solidFill>
              <a:latin typeface="Arial"/>
            </a:endParaRPr>
          </a:p>
        </p:txBody>
      </p:sp>
      <p:sp>
        <p:nvSpPr>
          <p:cNvPr id="3" name="PlaceHolder 4"/>
          <p:cNvSpPr>
            <a:spLocks noGrp="1"/>
          </p:cNvSpPr>
          <p:nvPr>
            <p:ph type="dt"/>
          </p:nvPr>
        </p:nvSpPr>
        <p:spPr>
          <a:xfrm>
            <a:off x="457200" y="18360"/>
            <a:ext cx="2895120" cy="328680"/>
          </a:xfrm>
          <a:prstGeom prst="rect">
            <a:avLst/>
          </a:prstGeom>
        </p:spPr>
        <p:txBody>
          <a:bodyPr anchor="ctr"/>
          <a:p>
            <a:pPr>
              <a:lnSpc>
                <a:spcPct val="100000"/>
              </a:lnSpc>
            </a:pPr>
            <a:fld id="{3F68742D-9B10-4815-AD68-7635A0C7362A}" type="datetime">
              <a:rPr b="0" lang="en-US" sz="1200" spc="-1" strike="noStrike">
                <a:solidFill>
                  <a:srgbClr val="ffffff"/>
                </a:solidFill>
                <a:latin typeface="Arial"/>
              </a:rPr>
              <a:t>1/25/19</a:t>
            </a:fld>
            <a:endParaRPr b="0" lang="en-US" sz="1200" spc="-1" strike="noStrike">
              <a:latin typeface="Times New Roman"/>
            </a:endParaRPr>
          </a:p>
        </p:txBody>
      </p:sp>
      <p:sp>
        <p:nvSpPr>
          <p:cNvPr id="4" name="PlaceHolder 5"/>
          <p:cNvSpPr>
            <a:spLocks noGrp="1"/>
          </p:cNvSpPr>
          <p:nvPr>
            <p:ph type="ftr"/>
          </p:nvPr>
        </p:nvSpPr>
        <p:spPr>
          <a:xfrm>
            <a:off x="3429000" y="18360"/>
            <a:ext cx="4114440" cy="328680"/>
          </a:xfrm>
          <a:prstGeom prst="rect">
            <a:avLst/>
          </a:prstGeom>
        </p:spPr>
        <p:txBody>
          <a:bodyPr anchor="ctr"/>
          <a:p>
            <a:endParaRPr b="0" lang="en-US" sz="2400" spc="-1" strike="noStrike">
              <a:latin typeface="Times New Roman"/>
            </a:endParaRPr>
          </a:p>
        </p:txBody>
      </p:sp>
      <p:sp>
        <p:nvSpPr>
          <p:cNvPr id="5" name="PlaceHolder 6"/>
          <p:cNvSpPr>
            <a:spLocks noGrp="1"/>
          </p:cNvSpPr>
          <p:nvPr>
            <p:ph type="sldNum"/>
          </p:nvPr>
        </p:nvSpPr>
        <p:spPr>
          <a:xfrm>
            <a:off x="7620120" y="18360"/>
            <a:ext cx="1066320" cy="328680"/>
          </a:xfrm>
          <a:prstGeom prst="rect">
            <a:avLst/>
          </a:prstGeom>
        </p:spPr>
        <p:txBody>
          <a:bodyPr anchor="ctr"/>
          <a:p>
            <a:pPr>
              <a:lnSpc>
                <a:spcPct val="100000"/>
              </a:lnSpc>
            </a:pPr>
            <a:fld id="{62E9FB67-C49C-4241-A359-1742498591C3}" type="slidenum">
              <a:rPr b="1" lang="en-US" sz="1400" spc="-1" strike="noStrike">
                <a:solidFill>
                  <a:srgbClr val="ffffff"/>
                </a:solidFill>
                <a:latin typeface="Arial"/>
              </a:rPr>
              <a:t>&lt;number&gt;</a:t>
            </a:fld>
            <a:endParaRPr b="0" lang="en-US" sz="1400" spc="-1" strike="noStrike">
              <a:latin typeface="Times New Roman"/>
            </a:endParaRPr>
          </a:p>
        </p:txBody>
      </p:sp>
      <p:sp>
        <p:nvSpPr>
          <p:cNvPr id="6" name="Line 7"/>
          <p:cNvSpPr/>
          <p:nvPr/>
        </p:nvSpPr>
        <p:spPr>
          <a:xfrm>
            <a:off x="685800" y="3398400"/>
            <a:ext cx="7848360" cy="1440"/>
          </a:xfrm>
          <a:prstGeom prst="line">
            <a:avLst/>
          </a:prstGeom>
          <a:ln w="19080">
            <a:solidFill>
              <a:schemeClr val="tx2"/>
            </a:solidFill>
            <a:round/>
          </a:ln>
        </p:spPr>
        <p:style>
          <a:lnRef idx="1">
            <a:schemeClr val="accent1"/>
          </a:lnRef>
          <a:fillRef idx="0">
            <a:schemeClr val="accent1"/>
          </a:fillRef>
          <a:effectRef idx="0">
            <a:schemeClr val="accent1"/>
          </a:effectRef>
          <a:fontRef idx="minor"/>
        </p:style>
      </p:sp>
      <p:sp>
        <p:nvSpPr>
          <p:cNvPr id="7"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292934"/>
                </a:solidFill>
                <a:latin typeface="Arial"/>
              </a:rPr>
              <a:t>Click to edit the outline text format</a:t>
            </a:r>
            <a:endParaRPr b="0" lang="en-US" sz="2400" spc="-1" strike="noStrike">
              <a:solidFill>
                <a:srgbClr val="292934"/>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292934"/>
                </a:solidFill>
                <a:latin typeface="Arial"/>
              </a:rPr>
              <a:t>Second Outline Level</a:t>
            </a:r>
            <a:endParaRPr b="0" lang="en-US" sz="1800" spc="-1" strike="noStrike">
              <a:solidFill>
                <a:srgbClr val="292934"/>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292934"/>
                </a:solidFill>
                <a:latin typeface="Arial"/>
              </a:rPr>
              <a:t>Third Outline Level</a:t>
            </a:r>
            <a:endParaRPr b="0" lang="en-US" sz="1600" spc="-1" strike="noStrike">
              <a:solidFill>
                <a:srgbClr val="292934"/>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292934"/>
                </a:solidFill>
                <a:latin typeface="Arial"/>
              </a:rPr>
              <a:t>Fourth Outline Level</a:t>
            </a:r>
            <a:endParaRPr b="0" lang="en-US" sz="1400" spc="-1" strike="noStrike">
              <a:solidFill>
                <a:srgbClr val="292934"/>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292934"/>
                </a:solidFill>
                <a:latin typeface="Arial"/>
              </a:rPr>
              <a:t>Fifth Outline Level</a:t>
            </a:r>
            <a:endParaRPr b="0" lang="en-US" sz="2000" spc="-1" strike="noStrike">
              <a:solidFill>
                <a:srgbClr val="292934"/>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292934"/>
                </a:solidFill>
                <a:latin typeface="Arial"/>
              </a:rPr>
              <a:t>Sixth Outline Level</a:t>
            </a:r>
            <a:endParaRPr b="0" lang="en-US" sz="2000" spc="-1" strike="noStrike">
              <a:solidFill>
                <a:srgbClr val="292934"/>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292934"/>
                </a:solidFill>
                <a:latin typeface="Arial"/>
              </a:rPr>
              <a:t>Seventh Outline Level</a:t>
            </a:r>
            <a:endParaRPr b="0" lang="en-US" sz="2000" spc="-1" strike="noStrike">
              <a:solidFill>
                <a:srgbClr val="292934"/>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45" name="CustomShape 2"/>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PlaceHolder 3"/>
          <p:cNvSpPr>
            <a:spLocks noGrp="1"/>
          </p:cNvSpPr>
          <p:nvPr>
            <p:ph type="title"/>
          </p:nvPr>
        </p:nvSpPr>
        <p:spPr>
          <a:xfrm>
            <a:off x="457200" y="533520"/>
            <a:ext cx="8229240" cy="990360"/>
          </a:xfrm>
          <a:prstGeom prst="rect">
            <a:avLst/>
          </a:prstGeom>
        </p:spPr>
        <p:txBody>
          <a:bodyPr anchor="ctr"/>
          <a:p>
            <a:pPr>
              <a:lnSpc>
                <a:spcPct val="100000"/>
              </a:lnSpc>
            </a:pPr>
            <a:r>
              <a:rPr b="0" lang="en-US" sz="4000" spc="-97" strike="noStrike">
                <a:solidFill>
                  <a:srgbClr val="d2533c"/>
                </a:solidFill>
                <a:latin typeface="Arial"/>
              </a:rPr>
              <a:t>Click to edit Master title style</a:t>
            </a:r>
            <a:endParaRPr b="0" lang="en-US" sz="4000" spc="-1" strike="noStrike">
              <a:solidFill>
                <a:srgbClr val="292934"/>
              </a:solidFill>
              <a:latin typeface="Arial"/>
            </a:endParaRPr>
          </a:p>
        </p:txBody>
      </p:sp>
      <p:sp>
        <p:nvSpPr>
          <p:cNvPr id="47" name="PlaceHolder 4"/>
          <p:cNvSpPr>
            <a:spLocks noGrp="1"/>
          </p:cNvSpPr>
          <p:nvPr>
            <p:ph type="body"/>
          </p:nvPr>
        </p:nvSpPr>
        <p:spPr>
          <a:xfrm>
            <a:off x="457200" y="1600200"/>
            <a:ext cx="8229240" cy="4876560"/>
          </a:xfrm>
          <a:prstGeom prst="rect">
            <a:avLst/>
          </a:prstGeom>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Click to edit Master text styles</a:t>
            </a:r>
            <a:endParaRPr b="0" lang="en-US" sz="2400" spc="-1" strike="noStrike">
              <a:solidFill>
                <a:srgbClr val="292934"/>
              </a:solidFill>
              <a:latin typeface="Arial"/>
            </a:endParaRPr>
          </a:p>
          <a:p>
            <a:pPr lvl="1" marL="457200" indent="-182520">
              <a:lnSpc>
                <a:spcPct val="100000"/>
              </a:lnSpc>
              <a:spcBef>
                <a:spcPts val="400"/>
              </a:spcBef>
              <a:buClr>
                <a:srgbClr val="93a299"/>
              </a:buClr>
              <a:buSzPct val="85000"/>
              <a:buFont typeface="Arial"/>
              <a:buChar char="•"/>
            </a:pPr>
            <a:r>
              <a:rPr b="0" lang="en-US" sz="2000" spc="-1" strike="noStrike">
                <a:solidFill>
                  <a:srgbClr val="292934"/>
                </a:solidFill>
                <a:latin typeface="Arial"/>
              </a:rPr>
              <a:t>Second level</a:t>
            </a:r>
            <a:endParaRPr b="0" lang="en-US" sz="2000" spc="-1" strike="noStrike">
              <a:solidFill>
                <a:srgbClr val="292934"/>
              </a:solidFill>
              <a:latin typeface="Arial"/>
            </a:endParaRPr>
          </a:p>
          <a:p>
            <a:pPr lvl="2" marL="731520" indent="-182520">
              <a:lnSpc>
                <a:spcPct val="100000"/>
              </a:lnSpc>
              <a:spcBef>
                <a:spcPts val="360"/>
              </a:spcBef>
              <a:buClr>
                <a:srgbClr val="93a299"/>
              </a:buClr>
              <a:buSzPct val="90000"/>
              <a:buFont typeface="Arial"/>
              <a:buChar char="•"/>
            </a:pPr>
            <a:r>
              <a:rPr b="0" lang="en-US" sz="1800" spc="-1" strike="noStrike">
                <a:solidFill>
                  <a:srgbClr val="292934"/>
                </a:solidFill>
                <a:latin typeface="Arial"/>
              </a:rPr>
              <a:t>Third level</a:t>
            </a:r>
            <a:endParaRPr b="0" lang="en-US" sz="1800" spc="-1" strike="noStrike">
              <a:solidFill>
                <a:srgbClr val="292934"/>
              </a:solidFill>
              <a:latin typeface="Arial"/>
            </a:endParaRPr>
          </a:p>
          <a:p>
            <a:pPr lvl="3" marL="1005840" indent="-182520">
              <a:lnSpc>
                <a:spcPct val="100000"/>
              </a:lnSpc>
              <a:spcBef>
                <a:spcPts val="320"/>
              </a:spcBef>
              <a:buClr>
                <a:srgbClr val="93a299"/>
              </a:buClr>
              <a:buFont typeface="Arial"/>
              <a:buChar char="•"/>
            </a:pPr>
            <a:r>
              <a:rPr b="0" lang="en-US" sz="1600" spc="-1" strike="noStrike">
                <a:solidFill>
                  <a:srgbClr val="292934"/>
                </a:solidFill>
                <a:latin typeface="Arial"/>
              </a:rPr>
              <a:t>Fourth level</a:t>
            </a:r>
            <a:endParaRPr b="0" lang="en-US" sz="1600" spc="-1" strike="noStrike">
              <a:solidFill>
                <a:srgbClr val="292934"/>
              </a:solidFill>
              <a:latin typeface="Arial"/>
            </a:endParaRPr>
          </a:p>
          <a:p>
            <a:pPr lvl="4" marL="1188720" indent="-136800">
              <a:lnSpc>
                <a:spcPct val="100000"/>
              </a:lnSpc>
              <a:spcBef>
                <a:spcPts val="281"/>
              </a:spcBef>
              <a:buClr>
                <a:srgbClr val="93a299"/>
              </a:buClr>
              <a:buFont typeface="Arial"/>
              <a:buChar char="•"/>
            </a:pPr>
            <a:r>
              <a:rPr b="0" lang="en-US" sz="1400" spc="-1" strike="noStrike">
                <a:solidFill>
                  <a:srgbClr val="292934"/>
                </a:solidFill>
                <a:latin typeface="Arial"/>
              </a:rPr>
              <a:t>Fifth level</a:t>
            </a:r>
            <a:endParaRPr b="0" lang="en-US" sz="1400" spc="-1" strike="noStrike">
              <a:solidFill>
                <a:srgbClr val="292934"/>
              </a:solidFill>
              <a:latin typeface="Arial"/>
            </a:endParaRPr>
          </a:p>
        </p:txBody>
      </p:sp>
      <p:sp>
        <p:nvSpPr>
          <p:cNvPr id="48" name="PlaceHolder 5"/>
          <p:cNvSpPr>
            <a:spLocks noGrp="1"/>
          </p:cNvSpPr>
          <p:nvPr>
            <p:ph type="dt"/>
          </p:nvPr>
        </p:nvSpPr>
        <p:spPr>
          <a:xfrm>
            <a:off x="457200" y="18360"/>
            <a:ext cx="2895120" cy="328680"/>
          </a:xfrm>
          <a:prstGeom prst="rect">
            <a:avLst/>
          </a:prstGeom>
        </p:spPr>
        <p:txBody>
          <a:bodyPr anchor="ctr"/>
          <a:p>
            <a:pPr>
              <a:lnSpc>
                <a:spcPct val="100000"/>
              </a:lnSpc>
            </a:pPr>
            <a:fld id="{5D98596A-F014-4DC8-A19F-1574DF6EF939}" type="datetime">
              <a:rPr b="0" lang="en-US" sz="1200" spc="-1" strike="noStrike">
                <a:solidFill>
                  <a:srgbClr val="ffffff"/>
                </a:solidFill>
                <a:latin typeface="Arial"/>
              </a:rPr>
              <a:t>1/25/19</a:t>
            </a:fld>
            <a:endParaRPr b="0" lang="en-US" sz="1200" spc="-1" strike="noStrike">
              <a:latin typeface="Times New Roman"/>
            </a:endParaRPr>
          </a:p>
        </p:txBody>
      </p:sp>
      <p:sp>
        <p:nvSpPr>
          <p:cNvPr id="49" name="PlaceHolder 6"/>
          <p:cNvSpPr>
            <a:spLocks noGrp="1"/>
          </p:cNvSpPr>
          <p:nvPr>
            <p:ph type="ftr"/>
          </p:nvPr>
        </p:nvSpPr>
        <p:spPr>
          <a:xfrm>
            <a:off x="3429000" y="18360"/>
            <a:ext cx="4114440" cy="328680"/>
          </a:xfrm>
          <a:prstGeom prst="rect">
            <a:avLst/>
          </a:prstGeom>
        </p:spPr>
        <p:txBody>
          <a:bodyPr anchor="ctr"/>
          <a:p>
            <a:endParaRPr b="0" lang="en-US" sz="2400" spc="-1" strike="noStrike">
              <a:latin typeface="Times New Roman"/>
            </a:endParaRPr>
          </a:p>
        </p:txBody>
      </p:sp>
      <p:sp>
        <p:nvSpPr>
          <p:cNvPr id="50" name="PlaceHolder 7"/>
          <p:cNvSpPr>
            <a:spLocks noGrp="1"/>
          </p:cNvSpPr>
          <p:nvPr>
            <p:ph type="sldNum"/>
          </p:nvPr>
        </p:nvSpPr>
        <p:spPr>
          <a:xfrm>
            <a:off x="7620120" y="18360"/>
            <a:ext cx="1066320" cy="328680"/>
          </a:xfrm>
          <a:prstGeom prst="rect">
            <a:avLst/>
          </a:prstGeom>
        </p:spPr>
        <p:txBody>
          <a:bodyPr anchor="ctr"/>
          <a:p>
            <a:pPr>
              <a:lnSpc>
                <a:spcPct val="100000"/>
              </a:lnSpc>
            </a:pPr>
            <a:fld id="{173DE697-9E2B-449D-BBCC-C5DA687BD21C}" type="slidenum">
              <a:rPr b="1" lang="en-US" sz="1400" spc="-1" strike="noStrike">
                <a:solidFill>
                  <a:srgbClr val="ffffff"/>
                </a:solidFill>
                <a:latin typeface="Arial"/>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685800" y="1371600"/>
            <a:ext cx="7848360" cy="1926720"/>
          </a:xfrm>
          <a:prstGeom prst="rect">
            <a:avLst/>
          </a:prstGeom>
          <a:noFill/>
          <a:ln>
            <a:noFill/>
          </a:ln>
        </p:spPr>
        <p:txBody>
          <a:bodyPr anchor="b"/>
          <a:p>
            <a:pPr>
              <a:lnSpc>
                <a:spcPct val="100000"/>
              </a:lnSpc>
            </a:pPr>
            <a:r>
              <a:rPr b="0" lang="en-US" sz="5400" spc="-97" strike="noStrike" cap="all">
                <a:solidFill>
                  <a:srgbClr val="d2533c"/>
                </a:solidFill>
                <a:latin typeface="Arial"/>
              </a:rPr>
              <a:t>Semana 1</a:t>
            </a:r>
            <a:endParaRPr b="0" lang="en-US" sz="5400" spc="-1" strike="noStrike">
              <a:solidFill>
                <a:srgbClr val="292934"/>
              </a:solidFill>
              <a:latin typeface="Arial"/>
            </a:endParaRPr>
          </a:p>
        </p:txBody>
      </p:sp>
      <p:sp>
        <p:nvSpPr>
          <p:cNvPr id="88" name="TextShape 2"/>
          <p:cNvSpPr txBox="1"/>
          <p:nvPr/>
        </p:nvSpPr>
        <p:spPr>
          <a:xfrm>
            <a:off x="685800" y="3505320"/>
            <a:ext cx="6400440" cy="1752120"/>
          </a:xfrm>
          <a:prstGeom prst="rect">
            <a:avLst/>
          </a:prstGeom>
          <a:noFill/>
          <a:ln>
            <a:noFill/>
          </a:ln>
        </p:spPr>
        <p:txBody>
          <a:bodyPr/>
          <a:p>
            <a:pPr>
              <a:lnSpc>
                <a:spcPct val="100000"/>
              </a:lnSpc>
              <a:spcBef>
                <a:spcPts val="479"/>
              </a:spcBef>
            </a:pPr>
            <a:r>
              <a:rPr b="0" lang="en-US" sz="2400" spc="-1" strike="noStrike">
                <a:solidFill>
                  <a:srgbClr val="57576e"/>
                </a:solidFill>
                <a:latin typeface="Arial"/>
              </a:rPr>
              <a:t>Introducción a la Programación</a:t>
            </a:r>
            <a:endParaRPr b="0" lang="en-US" sz="2400" spc="-1" strike="noStrike">
              <a:latin typeface="Arial"/>
            </a:endParaRPr>
          </a:p>
        </p:txBody>
      </p:sp>
      <p:sp>
        <p:nvSpPr>
          <p:cNvPr id="89" name="CustomShape 3"/>
          <p:cNvSpPr/>
          <p:nvPr/>
        </p:nvSpPr>
        <p:spPr>
          <a:xfrm>
            <a:off x="5529240" y="5715000"/>
            <a:ext cx="292860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92934"/>
                </a:solidFill>
                <a:latin typeface="Arial"/>
              </a:rPr>
              <a:t>Por: Esteban Solórzano</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457200" y="533520"/>
            <a:ext cx="8229240" cy="990360"/>
          </a:xfrm>
          <a:prstGeom prst="rect">
            <a:avLst/>
          </a:prstGeom>
          <a:noFill/>
          <a:ln>
            <a:noFill/>
          </a:ln>
        </p:spPr>
        <p:txBody>
          <a:bodyPr anchor="ctr"/>
          <a:p>
            <a:pPr>
              <a:lnSpc>
                <a:spcPct val="100000"/>
              </a:lnSpc>
            </a:pPr>
            <a:r>
              <a:rPr b="0" lang="en-US" sz="4000" spc="-97" strike="noStrike">
                <a:solidFill>
                  <a:srgbClr val="d2533c"/>
                </a:solidFill>
                <a:latin typeface="Arial"/>
              </a:rPr>
              <a:t>Problemas de lógica</a:t>
            </a:r>
            <a:endParaRPr b="0" lang="en-US" sz="4000" spc="-1" strike="noStrike">
              <a:solidFill>
                <a:srgbClr val="292934"/>
              </a:solidFill>
              <a:latin typeface="Arial"/>
            </a:endParaRPr>
          </a:p>
        </p:txBody>
      </p:sp>
      <p:sp>
        <p:nvSpPr>
          <p:cNvPr id="110" name="TextShape 2"/>
          <p:cNvSpPr txBox="1"/>
          <p:nvPr/>
        </p:nvSpPr>
        <p:spPr>
          <a:xfrm>
            <a:off x="457200" y="1600200"/>
            <a:ext cx="8229240" cy="4876560"/>
          </a:xfrm>
          <a:prstGeom prst="rect">
            <a:avLst/>
          </a:prstGeom>
          <a:noFill/>
          <a:ln>
            <a:noFill/>
          </a:ln>
        </p:spPr>
        <p:txBody>
          <a:bodyPr/>
          <a:p>
            <a:pPr>
              <a:lnSpc>
                <a:spcPct val="100000"/>
              </a:lnSpc>
              <a:spcBef>
                <a:spcPts val="479"/>
              </a:spcBef>
            </a:pPr>
            <a:r>
              <a:rPr b="0" lang="en-US" sz="2400" spc="-1" strike="noStrike">
                <a:solidFill>
                  <a:srgbClr val="292934"/>
                </a:solidFill>
                <a:latin typeface="Arial"/>
              </a:rPr>
              <a:t>Un sultán encierra a un prisionero en una celda con dos guardianes, uno que dice siempre la verdad y otro que siempre miente. La celda tiene dos puertas: la de la libertad y la de la esclavitud. La puerta que elija el prisionero para salir de la celda decidirá su suerte. </a:t>
            </a:r>
            <a:endParaRPr b="0" lang="en-US" sz="2400" spc="-1" strike="noStrike">
              <a:solidFill>
                <a:srgbClr val="292934"/>
              </a:solidFill>
              <a:latin typeface="Arial"/>
            </a:endParaRPr>
          </a:p>
          <a:p>
            <a:pPr>
              <a:lnSpc>
                <a:spcPct val="100000"/>
              </a:lnSpc>
              <a:spcBef>
                <a:spcPts val="479"/>
              </a:spcBef>
            </a:pPr>
            <a:r>
              <a:rPr b="0" lang="en-US" sz="2400" spc="-1" strike="noStrike">
                <a:solidFill>
                  <a:srgbClr val="292934"/>
                </a:solidFill>
                <a:latin typeface="Arial"/>
              </a:rPr>
              <a:t>El prisionero tiene derecho de hacer una pregunta y sólo una a uno de los guardianes. Por supuesto, el prisionero no sabe cuál es el que dice la verdad y cuál es el que miente. </a:t>
            </a:r>
            <a:endParaRPr b="0" lang="en-US" sz="2400" spc="-1" strike="noStrike">
              <a:solidFill>
                <a:srgbClr val="292934"/>
              </a:solidFill>
              <a:latin typeface="Arial"/>
            </a:endParaRPr>
          </a:p>
          <a:p>
            <a:pPr>
              <a:lnSpc>
                <a:spcPct val="100000"/>
              </a:lnSpc>
              <a:spcBef>
                <a:spcPts val="479"/>
              </a:spcBef>
            </a:pPr>
            <a:r>
              <a:rPr b="0" lang="en-US" sz="2400" spc="-1" strike="noStrike">
                <a:solidFill>
                  <a:srgbClr val="292934"/>
                </a:solidFill>
                <a:latin typeface="Arial"/>
              </a:rPr>
              <a:t>¿Puede el prisionero obtener la libertad de forma segura? </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endParaRPr b="0" lang="en-US" sz="2400" spc="-1" strike="noStrike">
              <a:solidFill>
                <a:srgbClr val="292934"/>
              </a:solidFill>
              <a:latin typeface="Arial"/>
            </a:endParaRPr>
          </a:p>
        </p:txBody>
      </p:sp>
    </p:spTree>
  </p:cSld>
  <p:timing>
    <p:tnLst>
      <p:par>
        <p:cTn id="75" dur="indefinite" restart="never" nodeType="tmRoot">
          <p:childTnLst>
            <p:seq>
              <p:cTn id="76" dur="indefinite" nodeType="mainSeq">
                <p:childTnLst>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110">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110">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457200" y="533520"/>
            <a:ext cx="8229240" cy="990360"/>
          </a:xfrm>
          <a:prstGeom prst="rect">
            <a:avLst/>
          </a:prstGeom>
          <a:noFill/>
          <a:ln>
            <a:noFill/>
          </a:ln>
        </p:spPr>
        <p:txBody>
          <a:bodyPr anchor="ctr"/>
          <a:p>
            <a:pPr>
              <a:lnSpc>
                <a:spcPct val="100000"/>
              </a:lnSpc>
            </a:pPr>
            <a:r>
              <a:rPr b="0" lang="en-US" sz="4000" spc="-97" strike="noStrike">
                <a:solidFill>
                  <a:srgbClr val="d2533c"/>
                </a:solidFill>
                <a:latin typeface="Arial"/>
              </a:rPr>
              <a:t>Pensamiento lógico</a:t>
            </a:r>
            <a:endParaRPr b="0" lang="en-US" sz="4000" spc="-1" strike="noStrike">
              <a:solidFill>
                <a:srgbClr val="292934"/>
              </a:solidFill>
              <a:latin typeface="Arial"/>
            </a:endParaRPr>
          </a:p>
        </p:txBody>
      </p:sp>
      <p:sp>
        <p:nvSpPr>
          <p:cNvPr id="112"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Es muy importante desarrollar el pensamiento lógico</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Hay que aprender a pensar en bloques más pequeños</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René Descartes – Discurso del Método</a:t>
            </a:r>
            <a:endParaRPr b="0" lang="en-US" sz="2400" spc="-1" strike="noStrike">
              <a:solidFill>
                <a:srgbClr val="292934"/>
              </a:solidFill>
              <a:latin typeface="Arial"/>
            </a:endParaRPr>
          </a:p>
        </p:txBody>
      </p:sp>
    </p:spTree>
  </p:cSld>
  <p:timing>
    <p:tnLst>
      <p:par>
        <p:cTn id="85" dur="indefinite" restart="never" nodeType="tmRoot">
          <p:childTnLst>
            <p:seq>
              <p:cTn id="86" dur="indefinite" nodeType="mainSeq">
                <p:childTnLst>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112">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112">
                                            <p:txEl>
                                              <p:pRg st="1" end="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112">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457200" y="533520"/>
            <a:ext cx="8229240" cy="990360"/>
          </a:xfrm>
          <a:prstGeom prst="rect">
            <a:avLst/>
          </a:prstGeom>
          <a:noFill/>
          <a:ln>
            <a:noFill/>
          </a:ln>
        </p:spPr>
        <p:txBody>
          <a:bodyPr anchor="ctr">
            <a:normAutofit/>
          </a:bodyPr>
          <a:p>
            <a:pPr>
              <a:lnSpc>
                <a:spcPct val="100000"/>
              </a:lnSpc>
            </a:pPr>
            <a:r>
              <a:rPr b="0" lang="en-US" sz="4000" spc="-97" strike="noStrike">
                <a:solidFill>
                  <a:srgbClr val="d2533c"/>
                </a:solidFill>
                <a:latin typeface="Arial"/>
              </a:rPr>
              <a:t>Lenguajes de programación -Historia</a:t>
            </a:r>
            <a:endParaRPr b="0" lang="en-US" sz="4000" spc="-1" strike="noStrike">
              <a:solidFill>
                <a:srgbClr val="292934"/>
              </a:solidFill>
              <a:latin typeface="Arial"/>
            </a:endParaRPr>
          </a:p>
        </p:txBody>
      </p:sp>
      <p:sp>
        <p:nvSpPr>
          <p:cNvPr id="114"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1890 – El censo de los EEUU fue codificado en tarjetas perforadas</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Máquinas de Turing 1936</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Arquitectura de von Neumann</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Lenguaje Ensamblador – 1940s</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FORTRAN – 1954</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COBOL – 1959</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C – 1972</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1980s – C++, Perl</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1990s – Python, VB, PHP, Java, JS, Ruby, etc</a:t>
            </a:r>
            <a:endParaRPr b="0" lang="en-US" sz="2400" spc="-1" strike="noStrike">
              <a:solidFill>
                <a:srgbClr val="292934"/>
              </a:solidFill>
              <a:latin typeface="Arial"/>
            </a:endParaRPr>
          </a:p>
          <a:p>
            <a:pPr>
              <a:lnSpc>
                <a:spcPct val="100000"/>
              </a:lnSpc>
              <a:spcBef>
                <a:spcPts val="479"/>
              </a:spcBef>
            </a:pPr>
            <a:endParaRPr b="0" lang="en-US" sz="2400" spc="-1" strike="noStrike">
              <a:solidFill>
                <a:srgbClr val="292934"/>
              </a:solidFill>
              <a:latin typeface="Arial"/>
            </a:endParaRPr>
          </a:p>
        </p:txBody>
      </p:sp>
    </p:spTree>
  </p:cSld>
  <p:timing>
    <p:tnLst>
      <p:par>
        <p:cTn id="99" dur="indefinite" restart="never" nodeType="tmRoot">
          <p:childTnLst>
            <p:seq>
              <p:cTn id="100" dur="indefinite" nodeType="mainSeq">
                <p:childTnLst>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114">
                                            <p:txEl>
                                              <p:pRg st="0" end="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114">
                                            <p:txEl>
                                              <p:pRg st="1" end="1"/>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114">
                                            <p:txEl>
                                              <p:pRg st="2" end="2"/>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114">
                                            <p:txEl>
                                              <p:pRg st="3" end="3"/>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114">
                                            <p:txEl>
                                              <p:pRg st="4" end="4"/>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114">
                                            <p:txEl>
                                              <p:pRg st="5" end="5"/>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114">
                                            <p:txEl>
                                              <p:pRg st="6" end="6"/>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114">
                                            <p:txEl>
                                              <p:pRg st="7" end="7"/>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114">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457200" y="533520"/>
            <a:ext cx="8229240" cy="990360"/>
          </a:xfrm>
          <a:prstGeom prst="rect">
            <a:avLst/>
          </a:prstGeom>
          <a:noFill/>
          <a:ln>
            <a:noFill/>
          </a:ln>
        </p:spPr>
        <p:txBody>
          <a:bodyPr anchor="ctr"/>
          <a:p>
            <a:pPr>
              <a:lnSpc>
                <a:spcPct val="100000"/>
              </a:lnSpc>
            </a:pPr>
            <a:r>
              <a:rPr b="0" lang="en-US" sz="4000" spc="-97" strike="noStrike">
                <a:solidFill>
                  <a:srgbClr val="d2533c"/>
                </a:solidFill>
                <a:latin typeface="Arial"/>
              </a:rPr>
              <a:t>Lenguajes de programación</a:t>
            </a:r>
            <a:endParaRPr b="0" lang="en-US" sz="4000" spc="-1" strike="noStrike">
              <a:solidFill>
                <a:srgbClr val="292934"/>
              </a:solidFill>
              <a:latin typeface="Arial"/>
            </a:endParaRPr>
          </a:p>
        </p:txBody>
      </p:sp>
      <p:sp>
        <p:nvSpPr>
          <p:cNvPr id="116"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El lenguaje de programación es un idioma artificial diseñado para expresar procesos que pueden ser llevados a cabo por máquinas.</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Los lenguajes de programación usan variables y palabras reservadas para lograr que la máquina haga lo que le decimos que haga.</a:t>
            </a:r>
            <a:endParaRPr b="0" lang="en-US" sz="2400" spc="-1" strike="noStrike">
              <a:solidFill>
                <a:srgbClr val="292934"/>
              </a:solidFill>
              <a:latin typeface="Arial"/>
            </a:endParaRPr>
          </a:p>
        </p:txBody>
      </p:sp>
    </p:spTree>
  </p:cSld>
  <p:timing>
    <p:tnLst>
      <p:par>
        <p:cTn id="137" dur="indefinite" restart="never" nodeType="tmRoot">
          <p:childTnLst>
            <p:seq>
              <p:cTn id="138" dur="indefinite" nodeType="mainSeq">
                <p:childTnLst>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116">
                                            <p:txEl>
                                              <p:pRg st="0" end="0"/>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116">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457200" y="533520"/>
            <a:ext cx="8229240" cy="990360"/>
          </a:xfrm>
          <a:prstGeom prst="rect">
            <a:avLst/>
          </a:prstGeom>
          <a:noFill/>
          <a:ln>
            <a:noFill/>
          </a:ln>
        </p:spPr>
        <p:txBody>
          <a:bodyPr anchor="ctr"/>
          <a:p>
            <a:pPr>
              <a:lnSpc>
                <a:spcPct val="100000"/>
              </a:lnSpc>
            </a:pPr>
            <a:r>
              <a:rPr b="0" lang="en-US" sz="4000" spc="-97" strike="noStrike">
                <a:solidFill>
                  <a:srgbClr val="d2533c"/>
                </a:solidFill>
                <a:latin typeface="Arial"/>
              </a:rPr>
              <a:t>Lenguajes de programación</a:t>
            </a:r>
            <a:endParaRPr b="0" lang="en-US" sz="4000" spc="-1" strike="noStrike">
              <a:solidFill>
                <a:srgbClr val="292934"/>
              </a:solidFill>
              <a:latin typeface="Arial"/>
            </a:endParaRPr>
          </a:p>
        </p:txBody>
      </p:sp>
      <p:sp>
        <p:nvSpPr>
          <p:cNvPr id="118"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Lenguajes de bajo nivel </a:t>
            </a:r>
            <a:endParaRPr b="0" lang="en-US" sz="2400" spc="-1" strike="noStrike">
              <a:solidFill>
                <a:srgbClr val="292934"/>
              </a:solidFill>
              <a:latin typeface="Arial"/>
            </a:endParaRPr>
          </a:p>
          <a:p>
            <a:pPr lvl="1" marL="457200" indent="-182520">
              <a:lnSpc>
                <a:spcPct val="100000"/>
              </a:lnSpc>
              <a:spcBef>
                <a:spcPts val="400"/>
              </a:spcBef>
              <a:buClr>
                <a:srgbClr val="93a299"/>
              </a:buClr>
              <a:buSzPct val="85000"/>
              <a:buFont typeface="Arial"/>
              <a:buChar char="•"/>
            </a:pPr>
            <a:r>
              <a:rPr b="0" lang="en-US" sz="2000" spc="-1" strike="noStrike">
                <a:solidFill>
                  <a:srgbClr val="292934"/>
                </a:solidFill>
                <a:latin typeface="Arial"/>
              </a:rPr>
              <a:t>Ensamblador</a:t>
            </a:r>
            <a:endParaRPr b="0" lang="en-US" sz="20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Lenguajes de alto nivel</a:t>
            </a:r>
            <a:endParaRPr b="0" lang="en-US" sz="2400" spc="-1" strike="noStrike">
              <a:solidFill>
                <a:srgbClr val="292934"/>
              </a:solidFill>
              <a:latin typeface="Arial"/>
            </a:endParaRPr>
          </a:p>
          <a:p>
            <a:pPr lvl="1" marL="457200" indent="-182520">
              <a:lnSpc>
                <a:spcPct val="100000"/>
              </a:lnSpc>
              <a:spcBef>
                <a:spcPts val="400"/>
              </a:spcBef>
              <a:buClr>
                <a:srgbClr val="93a299"/>
              </a:buClr>
              <a:buSzPct val="85000"/>
              <a:buFont typeface="Arial"/>
              <a:buChar char="•"/>
            </a:pPr>
            <a:r>
              <a:rPr b="0" lang="en-US" sz="2000" spc="-1" strike="noStrike">
                <a:solidFill>
                  <a:srgbClr val="292934"/>
                </a:solidFill>
                <a:latin typeface="Arial"/>
              </a:rPr>
              <a:t>Compilados –C, C++, C#, Visual</a:t>
            </a:r>
            <a:endParaRPr b="0" lang="en-US" sz="2000" spc="-1" strike="noStrike">
              <a:solidFill>
                <a:srgbClr val="292934"/>
              </a:solidFill>
              <a:latin typeface="Arial"/>
            </a:endParaRPr>
          </a:p>
          <a:p>
            <a:pPr lvl="1" marL="457200" indent="-182520">
              <a:lnSpc>
                <a:spcPct val="100000"/>
              </a:lnSpc>
              <a:spcBef>
                <a:spcPts val="400"/>
              </a:spcBef>
              <a:buClr>
                <a:srgbClr val="93a299"/>
              </a:buClr>
              <a:buSzPct val="85000"/>
              <a:buFont typeface="Arial"/>
              <a:buChar char="•"/>
            </a:pPr>
            <a:r>
              <a:rPr b="0" lang="en-US" sz="2000" spc="-1" strike="noStrike">
                <a:solidFill>
                  <a:srgbClr val="292934"/>
                </a:solidFill>
                <a:latin typeface="Arial"/>
              </a:rPr>
              <a:t>Interpretados – Javascript, PHP</a:t>
            </a:r>
            <a:endParaRPr b="0" lang="en-US" sz="20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Caso especial: Java</a:t>
            </a:r>
            <a:endParaRPr b="0" lang="en-US" sz="2400" spc="-1" strike="noStrike">
              <a:solidFill>
                <a:srgbClr val="292934"/>
              </a:solidFill>
              <a:latin typeface="Arial"/>
            </a:endParaRPr>
          </a:p>
          <a:p>
            <a:pPr lvl="1" marL="457200" indent="-182520">
              <a:lnSpc>
                <a:spcPct val="100000"/>
              </a:lnSpc>
              <a:spcBef>
                <a:spcPts val="400"/>
              </a:spcBef>
              <a:buClr>
                <a:srgbClr val="93a299"/>
              </a:buClr>
              <a:buSzPct val="85000"/>
              <a:buFont typeface="Arial"/>
              <a:buChar char="•"/>
            </a:pPr>
            <a:r>
              <a:rPr b="0" lang="en-US" sz="2000" spc="-1" strike="noStrike">
                <a:solidFill>
                  <a:srgbClr val="292934"/>
                </a:solidFill>
                <a:latin typeface="Arial"/>
              </a:rPr>
              <a:t>Interpretado y compilado - JVM</a:t>
            </a:r>
            <a:endParaRPr b="0" lang="en-US" sz="2000" spc="-1" strike="noStrike">
              <a:solidFill>
                <a:srgbClr val="292934"/>
              </a:solidFill>
              <a:latin typeface="Arial"/>
            </a:endParaRPr>
          </a:p>
        </p:txBody>
      </p:sp>
    </p:spTree>
  </p:cSld>
  <p:timing>
    <p:tnLst>
      <p:par>
        <p:cTn id="147" dur="indefinite" restart="never" nodeType="tmRoot">
          <p:childTnLst>
            <p:seq>
              <p:cTn id="148" dur="indefinite" nodeType="mainSeq">
                <p:childTnLst>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118">
                                            <p:txEl>
                                              <p:pRg st="0" end="0"/>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118">
                                            <p:txEl>
                                              <p:pRg st="1" end="1"/>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118">
                                            <p:txEl>
                                              <p:pRg st="2" end="2"/>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118">
                                            <p:txEl>
                                              <p:pRg st="3" end="3"/>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118">
                                            <p:txEl>
                                              <p:pRg st="4" end="4"/>
                                            </p:txEl>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118">
                                            <p:txEl>
                                              <p:pRg st="5" end="5"/>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118">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57200" y="533520"/>
            <a:ext cx="8229240" cy="990360"/>
          </a:xfrm>
          <a:prstGeom prst="rect">
            <a:avLst/>
          </a:prstGeom>
          <a:noFill/>
          <a:ln>
            <a:noFill/>
          </a:ln>
        </p:spPr>
        <p:txBody>
          <a:bodyPr anchor="ctr"/>
          <a:p>
            <a:pPr>
              <a:lnSpc>
                <a:spcPct val="100000"/>
              </a:lnSpc>
            </a:pPr>
            <a:r>
              <a:rPr b="0" lang="en-US" sz="4000" spc="-97" strike="noStrike">
                <a:solidFill>
                  <a:srgbClr val="d2533c"/>
                </a:solidFill>
                <a:latin typeface="Arial"/>
              </a:rPr>
              <a:t>Agenda</a:t>
            </a:r>
            <a:endParaRPr b="0" lang="en-US" sz="4000" spc="-1" strike="noStrike">
              <a:solidFill>
                <a:srgbClr val="292934"/>
              </a:solidFill>
              <a:latin typeface="Arial"/>
            </a:endParaRPr>
          </a:p>
        </p:txBody>
      </p:sp>
      <p:sp>
        <p:nvSpPr>
          <p:cNvPr id="91"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¿Qué es programar?</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Lenguajes de programación</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endParaRPr b="0" lang="en-US" sz="2400" spc="-1" strike="noStrike">
              <a:solidFill>
                <a:srgbClr val="292934"/>
              </a:solidFill>
              <a:latin typeface="Arial"/>
            </a:endParaRPr>
          </a:p>
        </p:txBody>
      </p:sp>
      <p:pic>
        <p:nvPicPr>
          <p:cNvPr id="92" name="Picture 4" descr=""/>
          <p:cNvPicPr/>
          <p:nvPr/>
        </p:nvPicPr>
        <p:blipFill>
          <a:blip r:embed="rId1"/>
          <a:stretch/>
        </p:blipFill>
        <p:spPr>
          <a:xfrm>
            <a:off x="5068800" y="2819520"/>
            <a:ext cx="3069360" cy="358092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457200" y="533520"/>
            <a:ext cx="8229240" cy="990360"/>
          </a:xfrm>
          <a:prstGeom prst="rect">
            <a:avLst/>
          </a:prstGeom>
          <a:noFill/>
          <a:ln>
            <a:noFill/>
          </a:ln>
        </p:spPr>
        <p:txBody>
          <a:bodyPr anchor="ctr">
            <a:normAutofit/>
          </a:bodyPr>
          <a:p>
            <a:pPr>
              <a:lnSpc>
                <a:spcPct val="100000"/>
              </a:lnSpc>
            </a:pPr>
            <a:r>
              <a:rPr b="0" lang="en-US" sz="4000" spc="-97" strike="noStrike">
                <a:solidFill>
                  <a:srgbClr val="d2533c"/>
                </a:solidFill>
                <a:latin typeface="Arial"/>
              </a:rPr>
              <a:t>¿Qué es programar?</a:t>
            </a:r>
            <a:endParaRPr b="0" lang="en-US" sz="4000" spc="-1" strike="noStrike">
              <a:solidFill>
                <a:srgbClr val="292934"/>
              </a:solidFill>
              <a:latin typeface="Arial"/>
            </a:endParaRPr>
          </a:p>
        </p:txBody>
      </p:sp>
      <p:sp>
        <p:nvSpPr>
          <p:cNvPr id="94"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Dar las instrucciones necesarias a una máquina para que realice su función de manera automática.</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Entonces ¿Qué se puede programar?</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Para programar hay que saber “hablar máquina”</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Es muy importante el pensamiento lógico</a:t>
            </a:r>
            <a:endParaRPr b="0" lang="en-US" sz="2400" spc="-1" strike="noStrike">
              <a:solidFill>
                <a:srgbClr val="292934"/>
              </a:solidFill>
              <a:latin typeface="Arial"/>
            </a:endParaRPr>
          </a:p>
          <a:p>
            <a:pPr>
              <a:lnSpc>
                <a:spcPct val="100000"/>
              </a:lnSpc>
              <a:spcBef>
                <a:spcPts val="479"/>
              </a:spcBef>
            </a:pPr>
            <a:endParaRPr b="0" lang="en-US" sz="2400" spc="-1" strike="noStrike">
              <a:solidFill>
                <a:srgbClr val="292934"/>
              </a:solidFill>
              <a:latin typeface="Arial"/>
            </a:endParaRPr>
          </a:p>
          <a:p>
            <a:pPr>
              <a:lnSpc>
                <a:spcPct val="100000"/>
              </a:lnSpc>
              <a:spcBef>
                <a:spcPts val="479"/>
              </a:spcBef>
            </a:pPr>
            <a:endParaRPr b="0" lang="en-US" sz="2400" spc="-1" strike="noStrike">
              <a:solidFill>
                <a:srgbClr val="292934"/>
              </a:solidFill>
              <a:latin typeface="Arial"/>
            </a:endParaRPr>
          </a:p>
          <a:p>
            <a:pPr>
              <a:lnSpc>
                <a:spcPct val="100000"/>
              </a:lnSpc>
              <a:spcBef>
                <a:spcPts val="479"/>
              </a:spcBef>
            </a:pPr>
            <a:endParaRPr b="0" lang="en-US" sz="2400" spc="-1" strike="noStrike">
              <a:solidFill>
                <a:srgbClr val="292934"/>
              </a:solidFill>
              <a:latin typeface="Arial"/>
            </a:endParaRPr>
          </a:p>
        </p:txBody>
      </p:sp>
      <p:pic>
        <p:nvPicPr>
          <p:cNvPr id="95" name="" descr=""/>
          <p:cNvPicPr/>
          <p:nvPr/>
        </p:nvPicPr>
        <p:blipFill>
          <a:blip r:embed="rId1"/>
          <a:stretch/>
        </p:blipFill>
        <p:spPr>
          <a:xfrm>
            <a:off x="1188720" y="3864240"/>
            <a:ext cx="6332760" cy="2902320"/>
          </a:xfrm>
          <a:prstGeom prst="rect">
            <a:avLst/>
          </a:prstGeom>
          <a:ln>
            <a:noFill/>
          </a:ln>
        </p:spPr>
      </p:pic>
    </p:spTree>
  </p:cSld>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457200" y="533520"/>
            <a:ext cx="8229240" cy="990360"/>
          </a:xfrm>
          <a:prstGeom prst="rect">
            <a:avLst/>
          </a:prstGeom>
          <a:noFill/>
          <a:ln>
            <a:noFill/>
          </a:ln>
        </p:spPr>
        <p:txBody>
          <a:bodyPr anchor="ctr">
            <a:normAutofit/>
          </a:bodyPr>
          <a:p>
            <a:pPr>
              <a:lnSpc>
                <a:spcPct val="100000"/>
              </a:lnSpc>
            </a:pPr>
            <a:r>
              <a:rPr b="0" lang="en-US" sz="4000" spc="-97" strike="noStrike">
                <a:solidFill>
                  <a:srgbClr val="d2533c"/>
                </a:solidFill>
                <a:latin typeface="Arial"/>
              </a:rPr>
              <a:t>¿Qué es programar?</a:t>
            </a:r>
            <a:endParaRPr b="0" lang="en-US" sz="4000" spc="-1" strike="noStrike">
              <a:solidFill>
                <a:srgbClr val="292934"/>
              </a:solidFill>
              <a:latin typeface="Arial"/>
            </a:endParaRPr>
          </a:p>
        </p:txBody>
      </p:sp>
      <p:sp>
        <p:nvSpPr>
          <p:cNvPr id="97"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Para programar necesitamos </a:t>
            </a:r>
            <a:endParaRPr b="0" lang="en-US" sz="2400" spc="-1" strike="noStrike">
              <a:solidFill>
                <a:srgbClr val="292934"/>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292934"/>
                </a:solidFill>
                <a:latin typeface="Arial"/>
              </a:rPr>
              <a:t>Creatividad</a:t>
            </a:r>
            <a:endParaRPr b="0" lang="en-US" sz="2400" spc="-1" strike="noStrike">
              <a:solidFill>
                <a:srgbClr val="292934"/>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292934"/>
                </a:solidFill>
                <a:latin typeface="Arial"/>
              </a:rPr>
              <a:t>Lógica</a:t>
            </a:r>
            <a:endParaRPr b="0" lang="en-US" sz="2400" spc="-1" strike="noStrike">
              <a:solidFill>
                <a:srgbClr val="292934"/>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292934"/>
                </a:solidFill>
                <a:latin typeface="Arial"/>
              </a:rPr>
              <a:t>Matemática</a:t>
            </a:r>
            <a:endParaRPr b="0" lang="en-US" sz="2400" spc="-1" strike="noStrike">
              <a:solidFill>
                <a:srgbClr val="292934"/>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292934"/>
                </a:solidFill>
                <a:latin typeface="Arial"/>
              </a:rPr>
              <a:t>Razonamiento</a:t>
            </a:r>
            <a:endParaRPr b="0" lang="en-US" sz="2400" spc="-1" strike="noStrike">
              <a:solidFill>
                <a:srgbClr val="292934"/>
              </a:solidFill>
              <a:latin typeface="Arial"/>
            </a:endParaRPr>
          </a:p>
          <a:p>
            <a:pPr>
              <a:lnSpc>
                <a:spcPct val="100000"/>
              </a:lnSpc>
              <a:spcBef>
                <a:spcPts val="479"/>
              </a:spcBef>
            </a:pPr>
            <a:endParaRPr b="0" lang="en-US" sz="2400" spc="-1" strike="noStrike">
              <a:solidFill>
                <a:srgbClr val="292934"/>
              </a:solidFill>
              <a:latin typeface="Arial"/>
            </a:endParaRPr>
          </a:p>
          <a:p>
            <a:pPr>
              <a:lnSpc>
                <a:spcPct val="100000"/>
              </a:lnSpc>
              <a:spcBef>
                <a:spcPts val="479"/>
              </a:spcBef>
            </a:pPr>
            <a:endParaRPr b="0" lang="en-US" sz="2400" spc="-1" strike="noStrike">
              <a:solidFill>
                <a:srgbClr val="292934"/>
              </a:solidFill>
              <a:latin typeface="Arial"/>
            </a:endParaRPr>
          </a:p>
        </p:txBody>
      </p:sp>
      <p:pic>
        <p:nvPicPr>
          <p:cNvPr id="98" name="" descr=""/>
          <p:cNvPicPr/>
          <p:nvPr/>
        </p:nvPicPr>
        <p:blipFill>
          <a:blip r:embed="rId1"/>
          <a:stretch/>
        </p:blipFill>
        <p:spPr>
          <a:xfrm>
            <a:off x="4553280" y="3291840"/>
            <a:ext cx="3859200" cy="2836800"/>
          </a:xfrm>
          <a:prstGeom prst="rect">
            <a:avLst/>
          </a:prstGeom>
          <a:ln>
            <a:noFill/>
          </a:ln>
        </p:spPr>
      </p:pic>
    </p:spTree>
  </p:cSld>
  <p:timing>
    <p:tnLst>
      <p:par>
        <p:cTn id="23" dur="indefinite" restart="never" nodeType="tmRoot">
          <p:childTnLst>
            <p:seq>
              <p:cTn id="24" dur="indefinite" nodeType="mainSeq">
                <p:childTnLst>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457200" y="533520"/>
            <a:ext cx="8229240" cy="990360"/>
          </a:xfrm>
          <a:prstGeom prst="rect">
            <a:avLst/>
          </a:prstGeom>
          <a:noFill/>
          <a:ln>
            <a:noFill/>
          </a:ln>
        </p:spPr>
        <p:txBody>
          <a:bodyPr anchor="ctr"/>
          <a:p>
            <a:pPr>
              <a:lnSpc>
                <a:spcPct val="100000"/>
              </a:lnSpc>
            </a:pPr>
            <a:r>
              <a:rPr b="0" lang="en-US" sz="4000" spc="-97" strike="noStrike">
                <a:solidFill>
                  <a:srgbClr val="d2533c"/>
                </a:solidFill>
                <a:latin typeface="Arial"/>
              </a:rPr>
              <a:t>Problemas de lógica</a:t>
            </a:r>
            <a:endParaRPr b="0" lang="en-US" sz="4000" spc="-1" strike="noStrike">
              <a:solidFill>
                <a:srgbClr val="292934"/>
              </a:solidFill>
              <a:latin typeface="Arial"/>
            </a:endParaRPr>
          </a:p>
        </p:txBody>
      </p:sp>
      <p:pic>
        <p:nvPicPr>
          <p:cNvPr id="100" name="Picture 2" descr=""/>
          <p:cNvPicPr/>
          <p:nvPr/>
        </p:nvPicPr>
        <p:blipFill>
          <a:blip r:embed="rId1"/>
          <a:stretch/>
        </p:blipFill>
        <p:spPr>
          <a:xfrm>
            <a:off x="1981080" y="1523880"/>
            <a:ext cx="5333760" cy="485496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457200" y="533520"/>
            <a:ext cx="8229240" cy="990360"/>
          </a:xfrm>
          <a:prstGeom prst="rect">
            <a:avLst/>
          </a:prstGeom>
          <a:noFill/>
          <a:ln>
            <a:noFill/>
          </a:ln>
        </p:spPr>
        <p:txBody>
          <a:bodyPr anchor="ctr"/>
          <a:p>
            <a:pPr>
              <a:lnSpc>
                <a:spcPct val="100000"/>
              </a:lnSpc>
            </a:pPr>
            <a:r>
              <a:rPr b="0" lang="en-US" sz="4000" spc="-97" strike="noStrike">
                <a:solidFill>
                  <a:srgbClr val="d2533c"/>
                </a:solidFill>
                <a:latin typeface="Arial"/>
              </a:rPr>
              <a:t>Problemas de lógica</a:t>
            </a:r>
            <a:endParaRPr b="0" lang="en-US" sz="4000" spc="-1" strike="noStrike">
              <a:solidFill>
                <a:srgbClr val="292934"/>
              </a:solidFill>
              <a:latin typeface="Arial"/>
            </a:endParaRPr>
          </a:p>
        </p:txBody>
      </p:sp>
      <p:sp>
        <p:nvSpPr>
          <p:cNvPr id="102" name="TextShape 2"/>
          <p:cNvSpPr txBox="1"/>
          <p:nvPr/>
        </p:nvSpPr>
        <p:spPr>
          <a:xfrm>
            <a:off x="457200" y="1600200"/>
            <a:ext cx="8229240" cy="4876560"/>
          </a:xfrm>
          <a:prstGeom prst="rect">
            <a:avLst/>
          </a:prstGeom>
          <a:noFill/>
          <a:ln>
            <a:noFill/>
          </a:ln>
        </p:spPr>
        <p:txBody>
          <a:bodyPr/>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Si Ángela habla más bajo que Rosa y Celia habla más alto que Rosa, ¿habla Ángela más alto o más bajo que Celia?</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De cuatro corredores de atletismo se sabe que C ha llegado inmediatamente detrás de B, y D ha llegado en medio de A y C. ¿Podría Vd. calcular el orden de llegada?</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Arial"/>
              </a:rPr>
              <a:t>Un pastor tiene que pasar un lobo, una cabra y una lechuga a la otra orilla de un río, dispone de una barca en la que solo caben el y una de las otras tres cosas. Si el lobo se queda solo con la cabra se la come, si la cabra se queda sola con la lechuga se la come, ¿cómo debe hacerlo?.</a:t>
            </a:r>
            <a:endParaRPr b="0" lang="en-US" sz="2400" spc="-1" strike="noStrike">
              <a:solidFill>
                <a:srgbClr val="292934"/>
              </a:solidFill>
              <a:latin typeface="Arial"/>
            </a:endParaRPr>
          </a:p>
        </p:txBody>
      </p:sp>
    </p:spTree>
  </p:cSld>
  <p:timing>
    <p:tnLst>
      <p:par>
        <p:cTn id="31" dur="indefinite" restart="never" nodeType="tmRoot">
          <p:childTnLst>
            <p:seq>
              <p:cTn id="32" dur="indefinite" nodeType="mainSeq">
                <p:childTnLst>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102">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457200" y="533520"/>
            <a:ext cx="8229240" cy="990360"/>
          </a:xfrm>
          <a:prstGeom prst="rect">
            <a:avLst/>
          </a:prstGeom>
          <a:noFill/>
          <a:ln>
            <a:noFill/>
          </a:ln>
        </p:spPr>
        <p:txBody>
          <a:bodyPr anchor="ctr"/>
          <a:p>
            <a:pPr>
              <a:lnSpc>
                <a:spcPct val="100000"/>
              </a:lnSpc>
            </a:pPr>
            <a:r>
              <a:rPr b="0" lang="en-US" sz="4000" spc="-97" strike="noStrike">
                <a:solidFill>
                  <a:srgbClr val="d2533c"/>
                </a:solidFill>
                <a:latin typeface="Arial"/>
              </a:rPr>
              <a:t>Problemas de lógica</a:t>
            </a:r>
            <a:endParaRPr b="0" lang="en-US" sz="4000" spc="-1" strike="noStrike">
              <a:solidFill>
                <a:srgbClr val="292934"/>
              </a:solidFill>
              <a:latin typeface="Arial"/>
            </a:endParaRPr>
          </a:p>
        </p:txBody>
      </p:sp>
      <p:sp>
        <p:nvSpPr>
          <p:cNvPr id="104" name="TextShape 2"/>
          <p:cNvSpPr txBox="1"/>
          <p:nvPr/>
        </p:nvSpPr>
        <p:spPr>
          <a:xfrm>
            <a:off x="457200" y="1600200"/>
            <a:ext cx="8229240" cy="4876560"/>
          </a:xfrm>
          <a:prstGeom prst="rect">
            <a:avLst/>
          </a:prstGeom>
          <a:noFill/>
          <a:ln>
            <a:noFill/>
          </a:ln>
        </p:spPr>
        <p:txBody>
          <a:bodyPr/>
          <a:p>
            <a:pPr>
              <a:lnSpc>
                <a:spcPct val="100000"/>
              </a:lnSpc>
              <a:spcBef>
                <a:spcPts val="479"/>
              </a:spcBef>
            </a:pPr>
            <a:r>
              <a:rPr b="0" lang="en-US" sz="2400" spc="-1" strike="noStrike">
                <a:solidFill>
                  <a:srgbClr val="292934"/>
                </a:solidFill>
                <a:latin typeface="Arial"/>
              </a:rPr>
              <a:t>Seis amigos desean pasar sus vacaciones juntos y deciden, cada dos, utilizar diferentes medios de transporte; sabemos que Alejandro no utiliza el coche ya que éste acompaña a Benito que no va en avión. Andrés viaja en avión. Si Carlos no va acompañado de Darío ni hace uso del avión, podría Vd. decirnos en qué medio de transporte llega a su destino Tomás.</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endParaRPr b="0" lang="en-US" sz="2400" spc="-1" strike="noStrike">
              <a:solidFill>
                <a:srgbClr val="292934"/>
              </a:solidFill>
              <a:latin typeface="Arial"/>
            </a:endParaRPr>
          </a:p>
        </p:txBody>
      </p:sp>
    </p:spTree>
  </p:cSld>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457200" y="533520"/>
            <a:ext cx="8229240" cy="990360"/>
          </a:xfrm>
          <a:prstGeom prst="rect">
            <a:avLst/>
          </a:prstGeom>
          <a:noFill/>
          <a:ln>
            <a:noFill/>
          </a:ln>
        </p:spPr>
        <p:txBody>
          <a:bodyPr anchor="ctr"/>
          <a:p>
            <a:pPr>
              <a:lnSpc>
                <a:spcPct val="100000"/>
              </a:lnSpc>
            </a:pPr>
            <a:r>
              <a:rPr b="0" lang="en-US" sz="4000" spc="-97" strike="noStrike">
                <a:solidFill>
                  <a:srgbClr val="d2533c"/>
                </a:solidFill>
                <a:latin typeface="Arial"/>
              </a:rPr>
              <a:t>Problemas de lógica</a:t>
            </a:r>
            <a:endParaRPr b="0" lang="en-US" sz="4000" spc="-1" strike="noStrike">
              <a:solidFill>
                <a:srgbClr val="292934"/>
              </a:solidFill>
              <a:latin typeface="Arial"/>
            </a:endParaRPr>
          </a:p>
        </p:txBody>
      </p:sp>
      <p:sp>
        <p:nvSpPr>
          <p:cNvPr id="106" name="TextShape 2"/>
          <p:cNvSpPr txBox="1"/>
          <p:nvPr/>
        </p:nvSpPr>
        <p:spPr>
          <a:xfrm>
            <a:off x="457200" y="1600200"/>
            <a:ext cx="8229240" cy="4876560"/>
          </a:xfrm>
          <a:prstGeom prst="rect">
            <a:avLst/>
          </a:prstGeom>
          <a:noFill/>
          <a:ln>
            <a:noFill/>
          </a:ln>
        </p:spPr>
        <p:txBody>
          <a:bodyPr/>
          <a:p>
            <a:pPr>
              <a:lnSpc>
                <a:spcPct val="100000"/>
              </a:lnSpc>
              <a:spcBef>
                <a:spcPts val="479"/>
              </a:spcBef>
            </a:pPr>
            <a:r>
              <a:rPr b="0" lang="en-US" sz="2400" spc="-1" strike="noStrike">
                <a:solidFill>
                  <a:srgbClr val="292934"/>
                </a:solidFill>
                <a:latin typeface="Arial"/>
              </a:rPr>
              <a:t>Un capitán en el Caribe fue rodeado por un grupo de serpientes marinas, muchas de las cuales eran ciegas. Tres no veían con los ojos a estribor, 3 no veían nada a babor, 3 podían ver a estribor, 3 a babor, 3 podían ver tanto a estribor como a babor, en tanto que otras 3 tenían ambos ojos arruinados. ¿Cuál es el mínimo número de serpientes necesarias para que con ellas se den todas esas circunstancias?</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endParaRPr b="0" lang="en-US" sz="2400" spc="-1" strike="noStrike">
              <a:solidFill>
                <a:srgbClr val="292934"/>
              </a:solidFill>
              <a:latin typeface="Arial"/>
            </a:endParaRPr>
          </a:p>
        </p:txBody>
      </p:sp>
    </p:spTree>
  </p:cSld>
  <p:timing>
    <p:tnLst>
      <p:par>
        <p:cTn id="55" dur="indefinite" restart="never" nodeType="tmRoot">
          <p:childTnLst>
            <p:seq>
              <p:cTn id="56" dur="indefinite" nodeType="mainSeq">
                <p:childTnLst>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457200" y="533520"/>
            <a:ext cx="8229240" cy="990360"/>
          </a:xfrm>
          <a:prstGeom prst="rect">
            <a:avLst/>
          </a:prstGeom>
          <a:noFill/>
          <a:ln>
            <a:noFill/>
          </a:ln>
        </p:spPr>
        <p:txBody>
          <a:bodyPr anchor="ctr"/>
          <a:p>
            <a:pPr>
              <a:lnSpc>
                <a:spcPct val="100000"/>
              </a:lnSpc>
            </a:pPr>
            <a:r>
              <a:rPr b="0" lang="en-US" sz="4000" spc="-97" strike="noStrike">
                <a:solidFill>
                  <a:srgbClr val="d2533c"/>
                </a:solidFill>
                <a:latin typeface="Arial"/>
              </a:rPr>
              <a:t>Problemas de lógica</a:t>
            </a:r>
            <a:endParaRPr b="0" lang="en-US" sz="4000" spc="-1" strike="noStrike">
              <a:solidFill>
                <a:srgbClr val="292934"/>
              </a:solidFill>
              <a:latin typeface="Arial"/>
            </a:endParaRPr>
          </a:p>
        </p:txBody>
      </p:sp>
      <p:sp>
        <p:nvSpPr>
          <p:cNvPr id="108" name="TextShape 2"/>
          <p:cNvSpPr txBox="1"/>
          <p:nvPr/>
        </p:nvSpPr>
        <p:spPr>
          <a:xfrm>
            <a:off x="457200" y="1600200"/>
            <a:ext cx="8229240" cy="4876560"/>
          </a:xfrm>
          <a:prstGeom prst="rect">
            <a:avLst/>
          </a:prstGeom>
          <a:noFill/>
          <a:ln>
            <a:noFill/>
          </a:ln>
        </p:spPr>
        <p:txBody>
          <a:bodyPr/>
          <a:p>
            <a:pPr>
              <a:lnSpc>
                <a:spcPct val="100000"/>
              </a:lnSpc>
              <a:spcBef>
                <a:spcPts val="479"/>
              </a:spcBef>
            </a:pPr>
            <a:r>
              <a:rPr b="0" lang="en-US" sz="2400" spc="-1" strike="noStrike">
                <a:solidFill>
                  <a:srgbClr val="292934"/>
                </a:solidFill>
                <a:latin typeface="Arial"/>
              </a:rPr>
              <a:t>Un explorador cayó en manos de una tribu de indígenas, se le propuso la elección entre morir en la hoguera o envenenado. Para ello, el condenado debía pronunciar una frase tal que, si era cierta, moriría envenenado, y si era falsa, moriría en la hoguera. ¿Cómo escapó el condenado a su funesta suerte? </a:t>
            </a:r>
            <a:endParaRPr b="0" lang="en-US" sz="2400" spc="-1" strike="noStrike">
              <a:solidFill>
                <a:srgbClr val="292934"/>
              </a:solidFill>
              <a:latin typeface="Arial"/>
            </a:endParaRPr>
          </a:p>
          <a:p>
            <a:pPr marL="182880" indent="-182520">
              <a:lnSpc>
                <a:spcPct val="100000"/>
              </a:lnSpc>
              <a:spcBef>
                <a:spcPts val="479"/>
              </a:spcBef>
              <a:buClr>
                <a:srgbClr val="93a299"/>
              </a:buClr>
              <a:buSzPct val="85000"/>
              <a:buFont typeface="Arial"/>
              <a:buChar char="•"/>
            </a:pPr>
            <a:endParaRPr b="0" lang="en-US" sz="2400" spc="-1" strike="noStrike">
              <a:solidFill>
                <a:srgbClr val="292934"/>
              </a:solidFill>
              <a:latin typeface="Arial"/>
            </a:endParaRPr>
          </a:p>
        </p:txBody>
      </p:sp>
    </p:spTree>
  </p:cSld>
  <p:timing>
    <p:tnLst>
      <p:par>
        <p:cTn id="65" dur="indefinite" restart="never" nodeType="tmRoot">
          <p:childTnLst>
            <p:seq>
              <p:cTn id="66" dur="indefinite" nodeType="mainSeq">
                <p:childTnLst>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108">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108">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Clarity</Template>
  <TotalTime>170</TotalTime>
  <Application>LibreOffice/6.0.7.3$Linux_X86_64 LibreOffice_project/00m0$Build-3</Application>
  <Words>401</Words>
  <Paragraphs>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2016-09-09T19:42:04Z</dcterms:created>
  <dc:creator>Esteban</dc:creator>
  <dc:description/>
  <dc:language>en-US</dc:language>
  <cp:lastModifiedBy/>
  <dcterms:modified xsi:type="dcterms:W3CDTF">2019-01-25T11:48:10Z</dcterms:modified>
  <cp:revision>18</cp:revision>
  <dc:subject/>
  <dc:title>Semana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