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4A31EBC-DBC3-42E7-BE98-1E78B6C76474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1/25/19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DE4B157-F1FE-4928-A80C-A585A701CA5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9233A7B-BD61-4024-B120-61C1B7A7FA47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1/25/19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678E9C0-FC3F-4B8D-9209-D9675B1B33E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rgbClr val="93a2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d2533c"/>
                </a:solidFill>
                <a:latin typeface="Arial"/>
              </a:rPr>
              <a:t>Semana 2</a:t>
            </a:r>
            <a:endParaRPr b="0" lang="en-U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57576e"/>
                </a:solidFill>
                <a:latin typeface="Arial"/>
              </a:rPr>
              <a:t>Introducción a la Programación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529240" y="5715000"/>
            <a:ext cx="292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Por: Esteban Solórzano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Algoritmos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El verbo 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Leer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lo usamos para que el usuario se comunique con el programa.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Por ejemplo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Imprimir “Escriba un número”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Leer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numero1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spcBef>
                <a:spcPts val="1417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Veamos que después del leer escribimos una palabra. A esta palabra la vamos a llamar variable, que es otro concepto importante en computación.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Algoritmos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Una variable es el nombre que se le da a un espacio de memoria para guardar un dato.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En una variable se puede guardar cualquier tipo de dato.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Para asignar un dato a una variable usamos el signo “=”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Por ejemplo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suma = 2 + 5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spcBef>
                <a:spcPts val="1417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En este caso, suma es una variable que dentro tiene el resultado de la suma. Cada vez que escribamos suma, estamos escribiendo un 7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spcBef>
                <a:spcPts val="1417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Cuanto es el resultado de suma + 10 entonces?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Algoritmos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Cuando usamos el verbo 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leer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lo que hacemos es capturar el dato que el usuario escribe en el teclado y lo guardamos en la variable que especificamos.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Por ejemplo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Leer numero1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El usuario escribe un 7, entonces numero1 tiene guardado un 7.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Algoritmos - Ejemplo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Algoritmo para sumar dos números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Entradas: numero1, numero2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Algoritmo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1. Imprimir “Escriba un número”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2. Leer numero1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3. Imprimir “Escriba otro número”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4. Leer numero2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5. resultado = numero1 + numero2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Noto Sans CJK SC Regular"/>
              </a:rPr>
              <a:t>Salida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Noto Sans CJK SC Regular"/>
              </a:rPr>
              <a:t>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Imprimir “El resultado es” resultado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5486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Algoritmos – Ejemplo 2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Algoritmo para calcular el área de un círculo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Entradas: lado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Algoritmo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1. Imprimir “Escriba el valor del lado”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2. Leer lado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5. area = lado * 4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Noto Sans CJK SC Regular"/>
              </a:rPr>
              <a:t>Salida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Noto Sans CJK SC Regular"/>
              </a:rPr>
              <a:t> 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Imprimir “El area es” area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5486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Algoritmos – Ejercicios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Escriba un algortimo para calcular el área de un triángulo. El área del triángulo se calcula multiplicando el valor de la base por el valor de la altura y al resultado se le divide entre 2.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Escriba un algoritmo que calcule el promedio de 3 números. El promedio se calcula sumando todos los números y al resultado se le divide por la cantidad de números.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Escriba un algoritmo que le permita calcular los impuestos de ventas y servicio de un monto total dado. El impuesto de ventas es del 13% y el de servicio de un 10%.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5486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Agenda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Algoritmos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5068800" y="2819520"/>
            <a:ext cx="3069360" cy="358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Algoritmo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 un conjunto prescrito de instrucciones o reglas bien definidas, ordenadas y finitas que permite llevar a cabo una actividad mediante pasos sucesivos que no generen dudas a quien deba hacer dicha actividad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 qué les suena esto?</a:t>
            </a:r>
            <a:endParaRPr b="0" lang="en-US" sz="2400" spc="-1" strike="noStrike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Algoritmo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876600" y="822960"/>
            <a:ext cx="6807240" cy="530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Algoritmo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ATOL DE MAIZENA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ENTRADA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1 sobre de maicena.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1 raja de canela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1 litro de leche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4 cucharadas de azúcar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1 olla de metal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4" strike="noStrike">
                <a:solidFill>
                  <a:srgbClr val="d2533c"/>
                </a:solidFill>
                <a:latin typeface="Arial"/>
              </a:rPr>
              <a:t>Algoritmo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ALGORITMO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1.-Encender la cocina.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2.-Colocar una olla y agregar la leche después ponerla a hervir.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3.-En un recipiente pequeño agregar un poco de leche para disolver la maicena.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4.-Una vez disuelta agregar la maicena a la olla.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5.-Agregar una raja de canela.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6.-Agregar azúcar.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7.-Con una cuchara disolver el atole para que no se pegue.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8.-Dejar hervir por 15 minutos aproximadamente.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SALIDA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Atole listo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Algoritmos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Características de un algoritmo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Claro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Ordenado (órden lógico)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Escrito en un lenguaje natural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Consejos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Empezar haciendo un bosquejo inicial del algoritmo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Una vez que esté seguro de que está ordenado y es claro escribir los pasos con números que orienten al lector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Una vez que el algoritmo esté completo, recorralo varias veces para estar seguro que está correcto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5486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Algoritmos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Ejercicio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Imagine que su cocina es una máquina que tiene sartén, coffee maker, hornito, herramientas e ingredientes.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Escriba un algoritmo que le permita a la máquina hacer un desayuno completo.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latin typeface="Arial"/>
              </a:rPr>
              <a:t>Algoritmos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En los algortimos de computación, usamos una serie de elementos que son muy importantes.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Primero debemos saber que un programa necesita tener una comunicación de dos vias con el usuario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Para eso usamos los verbos “Imprimir” y “Leer”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Imprimir lo usamos para que el programa imprima en pantalla un mensaje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Por ejemplo 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Imprimir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“Para iniciar, presione una tecla”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Veamos que después del 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Imprimir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, el mensaje va entre comillas, esto es muy importante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2016-09-09T19:42:04Z</dcterms:created>
  <dc:creator>Esteban</dc:creator>
  <dc:description/>
  <dc:language>en-US</dc:language>
  <cp:lastModifiedBy/>
  <dcterms:modified xsi:type="dcterms:W3CDTF">2019-01-25T12:49:59Z</dcterms:modified>
  <cp:revision>50</cp:revision>
  <dc:subject/>
  <dc:title>Semana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