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7" r:id="rId4"/>
    <p:sldId id="266" r:id="rId5"/>
    <p:sldId id="261" r:id="rId6"/>
    <p:sldId id="276" r:id="rId7"/>
    <p:sldId id="277" r:id="rId8"/>
    <p:sldId id="275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pares de 1 a 50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for (i de 1 a 50 </a:t>
            </a:r>
            <a:r>
              <a:rPr lang="en-US" dirty="0" err="1" smtClean="0"/>
              <a:t>incrementa</a:t>
            </a:r>
            <a:r>
              <a:rPr lang="en-US" dirty="0" smtClean="0"/>
              <a:t> en 1)</a:t>
            </a:r>
          </a:p>
          <a:p>
            <a:pPr lvl="1"/>
            <a:r>
              <a:rPr lang="en-US" dirty="0" smtClean="0"/>
              <a:t>Si i % 2 </a:t>
            </a:r>
            <a:r>
              <a:rPr lang="en-US" dirty="0" smtClean="0"/>
              <a:t>== </a:t>
            </a:r>
            <a:r>
              <a:rPr lang="en-US" dirty="0" smtClean="0"/>
              <a:t>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(i </a:t>
            </a:r>
            <a:r>
              <a:rPr lang="en-US" dirty="0" err="1" smtClean="0"/>
              <a:t>es</a:t>
            </a:r>
            <a:r>
              <a:rPr lang="en-US" dirty="0" smtClean="0"/>
              <a:t> par)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son </a:t>
            </a:r>
            <a:r>
              <a:rPr lang="en-US" dirty="0" err="1" smtClean="0"/>
              <a:t>ciertas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hay </a:t>
            </a:r>
            <a:r>
              <a:rPr lang="en-US" dirty="0" err="1" smtClean="0"/>
              <a:t>más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forma</a:t>
            </a:r>
          </a:p>
          <a:p>
            <a:r>
              <a:rPr lang="en-US" dirty="0" smtClean="0"/>
              <a:t>Si a &gt; b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1"/>
            <a:r>
              <a:rPr lang="en-US" dirty="0" err="1" smtClean="0"/>
              <a:t>Imprimir</a:t>
            </a:r>
            <a:r>
              <a:rPr lang="en-US" dirty="0" smtClean="0"/>
              <a:t> (A </a:t>
            </a:r>
            <a:r>
              <a:rPr lang="en-US" dirty="0" err="1" smtClean="0"/>
              <a:t>es</a:t>
            </a:r>
            <a:r>
              <a:rPr lang="en-US" dirty="0" smtClean="0"/>
              <a:t> mayor a B)</a:t>
            </a:r>
          </a:p>
          <a:p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b &gt; a</a:t>
            </a:r>
          </a:p>
          <a:p>
            <a:pPr lvl="1"/>
            <a:r>
              <a:rPr lang="en-US" dirty="0" err="1" smtClean="0"/>
              <a:t>Imprimir</a:t>
            </a:r>
            <a:r>
              <a:rPr lang="en-US" dirty="0" smtClean="0"/>
              <a:t> (B </a:t>
            </a:r>
            <a:r>
              <a:rPr lang="en-US" dirty="0" err="1" smtClean="0"/>
              <a:t>es</a:t>
            </a:r>
            <a:r>
              <a:rPr lang="en-US" dirty="0" smtClean="0"/>
              <a:t> mayor a A)</a:t>
            </a:r>
          </a:p>
          <a:p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endParaRPr lang="en-US" dirty="0"/>
          </a:p>
          <a:p>
            <a:pPr lvl="1"/>
            <a:r>
              <a:rPr lang="en-US" dirty="0" err="1" smtClean="0"/>
              <a:t>Imprimir</a:t>
            </a:r>
            <a:r>
              <a:rPr lang="en-US" dirty="0" smtClean="0"/>
              <a:t> (A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B)</a:t>
            </a:r>
          </a:p>
          <a:p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4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- </a:t>
            </a:r>
            <a:r>
              <a:rPr lang="en-US" dirty="0" err="1" smtClean="0"/>
              <a:t>Ejemplo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4038600" cy="4876800"/>
          </a:xfrm>
        </p:spPr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primos</a:t>
            </a:r>
            <a:r>
              <a:rPr lang="en-US" dirty="0" smtClean="0"/>
              <a:t> de 1 a 20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for (i de 1 a 20 </a:t>
            </a:r>
            <a:r>
              <a:rPr lang="en-US" dirty="0" err="1" smtClean="0"/>
              <a:t>incrementa</a:t>
            </a:r>
            <a:r>
              <a:rPr lang="en-US" dirty="0" smtClean="0"/>
              <a:t> en 1 )</a:t>
            </a:r>
          </a:p>
          <a:p>
            <a:pPr lvl="1"/>
            <a:r>
              <a:rPr lang="en-US" dirty="0" err="1" smtClean="0"/>
              <a:t>numeroPrimo</a:t>
            </a:r>
            <a:r>
              <a:rPr lang="en-US" dirty="0" smtClean="0"/>
              <a:t> = </a:t>
            </a:r>
            <a:r>
              <a:rPr lang="en-US" dirty="0" err="1" smtClean="0"/>
              <a:t>si</a:t>
            </a:r>
            <a:endParaRPr lang="en-US" dirty="0" smtClean="0"/>
          </a:p>
          <a:p>
            <a:pPr lvl="1"/>
            <a:r>
              <a:rPr lang="en-US" dirty="0" smtClean="0"/>
              <a:t>Si i % 2 </a:t>
            </a:r>
            <a:r>
              <a:rPr lang="en-US" dirty="0" smtClean="0"/>
              <a:t>== </a:t>
            </a:r>
            <a:r>
              <a:rPr lang="en-US" dirty="0" smtClean="0"/>
              <a:t>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numeroPrimo</a:t>
            </a:r>
            <a:r>
              <a:rPr lang="en-US" dirty="0" smtClean="0"/>
              <a:t> = no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 % 3 </a:t>
            </a:r>
            <a:r>
              <a:rPr lang="en-US" dirty="0" smtClean="0"/>
              <a:t>== </a:t>
            </a:r>
            <a:r>
              <a:rPr lang="en-US" dirty="0" smtClean="0"/>
              <a:t>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numeroPrimo</a:t>
            </a:r>
            <a:r>
              <a:rPr lang="en-US" dirty="0" smtClean="0"/>
              <a:t> = no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3657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De lo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 % </a:t>
            </a:r>
            <a:r>
              <a:rPr lang="en-US" dirty="0" smtClean="0"/>
              <a:t>5 </a:t>
            </a:r>
            <a:r>
              <a:rPr lang="en-US" dirty="0" smtClean="0"/>
              <a:t>== </a:t>
            </a:r>
            <a:r>
              <a:rPr lang="en-US" dirty="0"/>
              <a:t>0 </a:t>
            </a:r>
            <a:r>
              <a:rPr lang="en-US" dirty="0" err="1"/>
              <a:t>entonces</a:t>
            </a:r>
            <a:endParaRPr lang="en-US" dirty="0"/>
          </a:p>
          <a:p>
            <a:pPr lvl="2"/>
            <a:r>
              <a:rPr lang="en-US" dirty="0" err="1"/>
              <a:t>numeroPrimo</a:t>
            </a:r>
            <a:r>
              <a:rPr lang="en-US" dirty="0"/>
              <a:t> = </a:t>
            </a:r>
            <a:r>
              <a:rPr lang="en-US" dirty="0" smtClean="0"/>
              <a:t>no</a:t>
            </a:r>
            <a:endParaRPr lang="en-US" dirty="0"/>
          </a:p>
          <a:p>
            <a:pPr lvl="1"/>
            <a:r>
              <a:rPr lang="en-US" dirty="0"/>
              <a:t>De lo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 % </a:t>
            </a:r>
            <a:r>
              <a:rPr lang="en-US" dirty="0" smtClean="0"/>
              <a:t>7 </a:t>
            </a:r>
            <a:r>
              <a:rPr lang="en-US" dirty="0" smtClean="0"/>
              <a:t>== </a:t>
            </a:r>
            <a:r>
              <a:rPr lang="en-US" dirty="0"/>
              <a:t>0 </a:t>
            </a:r>
            <a:r>
              <a:rPr lang="en-US" dirty="0" err="1"/>
              <a:t>entonces</a:t>
            </a:r>
            <a:endParaRPr lang="en-US" dirty="0"/>
          </a:p>
          <a:p>
            <a:pPr lvl="2"/>
            <a:r>
              <a:rPr lang="en-US" dirty="0" err="1"/>
              <a:t>numeroPrimo</a:t>
            </a:r>
            <a:r>
              <a:rPr lang="en-US" dirty="0"/>
              <a:t> = </a:t>
            </a:r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numeroPrimo</a:t>
            </a:r>
            <a:r>
              <a:rPr lang="en-US" dirty="0" smtClean="0"/>
              <a:t> </a:t>
            </a:r>
            <a:r>
              <a:rPr lang="en-US" dirty="0" smtClean="0"/>
              <a:t>== </a:t>
            </a:r>
            <a:r>
              <a:rPr lang="en-US" dirty="0" smtClean="0"/>
              <a:t>no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Impimir</a:t>
            </a:r>
            <a:r>
              <a:rPr lang="en-US" dirty="0" smtClean="0"/>
              <a:t> (i no </a:t>
            </a:r>
            <a:r>
              <a:rPr lang="en-US" dirty="0" err="1" smtClean="0"/>
              <a:t>es</a:t>
            </a:r>
            <a:r>
              <a:rPr lang="en-US" dirty="0" smtClean="0"/>
              <a:t> primo)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 (i </a:t>
            </a:r>
            <a:r>
              <a:rPr lang="en-US" dirty="0" err="1" smtClean="0"/>
              <a:t>es</a:t>
            </a:r>
            <a:r>
              <a:rPr lang="en-US" dirty="0" smtClean="0"/>
              <a:t> primo)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Fin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– </a:t>
            </a:r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Construya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multiplicar</a:t>
            </a:r>
            <a:r>
              <a:rPr lang="en-US" dirty="0" smtClean="0"/>
              <a:t> de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ingresado</a:t>
            </a:r>
            <a:r>
              <a:rPr lang="en-US" dirty="0" smtClean="0"/>
              <a:t> en el </a:t>
            </a:r>
            <a:r>
              <a:rPr lang="en-US" dirty="0" err="1" smtClean="0"/>
              <a:t>teclado</a:t>
            </a:r>
            <a:r>
              <a:rPr lang="en-US" dirty="0" smtClean="0"/>
              <a:t>, </a:t>
            </a:r>
            <a:r>
              <a:rPr lang="en-US" dirty="0" err="1" smtClean="0"/>
              <a:t>empezando</a:t>
            </a:r>
            <a:r>
              <a:rPr lang="en-US" dirty="0" smtClean="0"/>
              <a:t> de 0.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, </a:t>
            </a:r>
            <a:r>
              <a:rPr lang="en-US" dirty="0" err="1" smtClean="0"/>
              <a:t>empiece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o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escríbalo</a:t>
            </a:r>
            <a:r>
              <a:rPr lang="en-US" dirty="0" smtClean="0"/>
              <a:t> en </a:t>
            </a:r>
            <a:r>
              <a:rPr lang="en-US" dirty="0" err="1" smtClean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– </a:t>
            </a:r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Construya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dado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multiplicar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impar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dos.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14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multiplicar</a:t>
            </a:r>
            <a:r>
              <a:rPr lang="en-US" dirty="0" smtClean="0"/>
              <a:t> 7 * 2. En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r>
              <a:rPr lang="en-US" dirty="0" smtClean="0"/>
              <a:t> se </a:t>
            </a:r>
            <a:r>
              <a:rPr lang="en-US" dirty="0" err="1" smtClean="0"/>
              <a:t>cumpla</a:t>
            </a:r>
            <a:r>
              <a:rPr lang="en-US" dirty="0" smtClean="0"/>
              <a:t>,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imprimirlo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, </a:t>
            </a:r>
            <a:r>
              <a:rPr lang="en-US" dirty="0" err="1" smtClean="0"/>
              <a:t>empiece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algoritmo</a:t>
            </a:r>
            <a:r>
              <a:rPr lang="en-US" dirty="0" smtClean="0"/>
              <a:t> o un </a:t>
            </a:r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escríbalo</a:t>
            </a:r>
            <a:r>
              <a:rPr lang="en-US" dirty="0" smtClean="0"/>
              <a:t> en </a:t>
            </a:r>
            <a:r>
              <a:rPr lang="en-US" dirty="0" err="1" smtClean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y </a:t>
            </a:r>
            <a:r>
              <a:rPr lang="en-US" dirty="0" err="1" smtClean="0"/>
              <a:t>revisión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endParaRPr lang="en-US" dirty="0" smtClean="0"/>
          </a:p>
          <a:p>
            <a:r>
              <a:rPr lang="en-US" dirty="0" err="1" smtClean="0"/>
              <a:t>Pseudocódigo</a:t>
            </a:r>
            <a:endParaRPr lang="en-US" dirty="0" smtClean="0"/>
          </a:p>
          <a:p>
            <a:r>
              <a:rPr lang="en-US" dirty="0" err="1" smtClean="0"/>
              <a:t>Estructuras</a:t>
            </a:r>
            <a:r>
              <a:rPr lang="en-US" dirty="0" smtClean="0"/>
              <a:t> if, if else y for</a:t>
            </a:r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epaso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Tareas</a:t>
            </a:r>
            <a:endParaRPr lang="en-US" dirty="0" smtClean="0"/>
          </a:p>
          <a:p>
            <a:r>
              <a:rPr lang="en-US" dirty="0" err="1" smtClean="0"/>
              <a:t>Dudas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5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simple e informal de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imita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formal.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enseñar</a:t>
            </a:r>
            <a:r>
              <a:rPr lang="en-US" dirty="0" smtClean="0"/>
              <a:t> el </a:t>
            </a:r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 smtClean="0"/>
          </a:p>
          <a:p>
            <a:r>
              <a:rPr lang="en-US" dirty="0" err="1" smtClean="0"/>
              <a:t>Diferencias</a:t>
            </a:r>
            <a:endParaRPr lang="en-US" dirty="0" smtClean="0"/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informal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omiten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declaraciones</a:t>
            </a:r>
            <a:r>
              <a:rPr lang="en-US" dirty="0" smtClean="0"/>
              <a:t> de variables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**)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líneas</a:t>
            </a:r>
            <a:r>
              <a:rPr lang="en-US" dirty="0" smtClean="0"/>
              <a:t> se </a:t>
            </a:r>
            <a:r>
              <a:rPr lang="en-US" dirty="0" err="1" smtClean="0"/>
              <a:t>separan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identación</a:t>
            </a:r>
            <a:endParaRPr lang="en-US" dirty="0" smtClean="0"/>
          </a:p>
          <a:p>
            <a:pPr lvl="1"/>
            <a:r>
              <a:rPr lang="en-US" dirty="0" smtClean="0"/>
              <a:t>No hay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principios</a:t>
            </a:r>
            <a:r>
              <a:rPr lang="en-US" dirty="0" smtClean="0"/>
              <a:t> o finales de </a:t>
            </a:r>
            <a:r>
              <a:rPr lang="en-US" dirty="0" err="1" smtClean="0"/>
              <a:t>expresiones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sumar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smtClean="0"/>
              <a:t>Leer(A)</a:t>
            </a:r>
          </a:p>
          <a:p>
            <a:r>
              <a:rPr lang="en-US" dirty="0" smtClean="0"/>
              <a:t>Leer(B)</a:t>
            </a:r>
          </a:p>
          <a:p>
            <a:r>
              <a:rPr lang="en-US" dirty="0" smtClean="0"/>
              <a:t>C = A + B</a:t>
            </a:r>
          </a:p>
          <a:p>
            <a:r>
              <a:rPr lang="en-US" dirty="0" err="1" smtClean="0"/>
              <a:t>Imprimir</a:t>
            </a:r>
            <a:r>
              <a:rPr lang="en-US" dirty="0" smtClean="0"/>
              <a:t>(C)</a:t>
            </a:r>
          </a:p>
          <a:p>
            <a:r>
              <a:rPr lang="en-US" dirty="0" smtClean="0"/>
              <a:t>Fin</a:t>
            </a:r>
          </a:p>
          <a:p>
            <a:endParaRPr lang="en-US" dirty="0"/>
          </a:p>
        </p:txBody>
      </p:sp>
      <p:pic>
        <p:nvPicPr>
          <p:cNvPr id="1026" name="Picture 2" descr="C:\Users\Esteban\Desktop\Flowchart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69720"/>
            <a:ext cx="23050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desiciones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en </a:t>
            </a:r>
            <a:r>
              <a:rPr lang="en-US" dirty="0" err="1" smtClean="0"/>
              <a:t>algoritmos</a:t>
            </a:r>
            <a:r>
              <a:rPr lang="en-US" dirty="0" smtClean="0"/>
              <a:t> o </a:t>
            </a:r>
            <a:r>
              <a:rPr lang="en-US" dirty="0" err="1" smtClean="0"/>
              <a:t>diagramas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dos </a:t>
            </a:r>
            <a:r>
              <a:rPr lang="en-US" dirty="0" err="1" smtClean="0"/>
              <a:t>partes</a:t>
            </a:r>
            <a:r>
              <a:rPr lang="en-US" dirty="0" smtClean="0"/>
              <a:t>,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pregunta</a:t>
            </a:r>
            <a:r>
              <a:rPr lang="en-US" dirty="0" smtClean="0"/>
              <a:t>, la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verdadera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programación</a:t>
            </a:r>
            <a:r>
              <a:rPr lang="en-US" dirty="0" smtClean="0"/>
              <a:t> se </a:t>
            </a:r>
            <a:r>
              <a:rPr lang="en-US" dirty="0" err="1" smtClean="0"/>
              <a:t>escribe</a:t>
            </a:r>
            <a:r>
              <a:rPr lang="en-US" dirty="0" smtClean="0"/>
              <a:t> en </a:t>
            </a:r>
            <a:r>
              <a:rPr lang="en-US" dirty="0" err="1" smtClean="0"/>
              <a:t>inglés</a:t>
            </a:r>
            <a:r>
              <a:rPr lang="en-US" dirty="0" smtClean="0"/>
              <a:t> con la </a:t>
            </a:r>
            <a:r>
              <a:rPr lang="en-US" dirty="0" err="1" smtClean="0"/>
              <a:t>palabra</a:t>
            </a:r>
            <a:r>
              <a:rPr lang="en-US" dirty="0" smtClean="0"/>
              <a:t> IF,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escribir</a:t>
            </a:r>
            <a:r>
              <a:rPr lang="en-US" dirty="0" smtClean="0"/>
              <a:t> en </a:t>
            </a:r>
            <a:r>
              <a:rPr lang="en-US" dirty="0" err="1" smtClean="0"/>
              <a:t>español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 A &gt; B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(A </a:t>
            </a:r>
            <a:r>
              <a:rPr lang="en-US" dirty="0" err="1" smtClean="0"/>
              <a:t>es</a:t>
            </a:r>
            <a:r>
              <a:rPr lang="en-US" dirty="0" smtClean="0"/>
              <a:t> mayor a B)</a:t>
            </a:r>
          </a:p>
          <a:p>
            <a:pPr lvl="1"/>
            <a:r>
              <a:rPr lang="en-US" dirty="0" smtClean="0"/>
              <a:t>Fin 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decisión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ejecuten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verdadera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falsa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smtClean="0"/>
              <a:t>Si A % 2 </a:t>
            </a:r>
            <a:r>
              <a:rPr lang="en-US" dirty="0" smtClean="0"/>
              <a:t>== </a:t>
            </a:r>
            <a:r>
              <a:rPr lang="en-US" dirty="0" smtClean="0"/>
              <a:t>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par)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 (A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impar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 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 smtClean="0"/>
              <a:t> </a:t>
            </a:r>
            <a:r>
              <a:rPr lang="en-US" dirty="0" err="1" smtClean="0"/>
              <a:t>grados</a:t>
            </a:r>
            <a:r>
              <a:rPr lang="en-US" dirty="0" smtClean="0"/>
              <a:t> Celsius a Fahrenheit o Kelvin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nicio</a:t>
            </a:r>
            <a:endParaRPr lang="en-US" dirty="0" smtClean="0"/>
          </a:p>
          <a:p>
            <a:r>
              <a:rPr lang="en-US" dirty="0" err="1" smtClean="0"/>
              <a:t>constanteFahrenheit</a:t>
            </a:r>
            <a:r>
              <a:rPr lang="en-US" dirty="0" smtClean="0"/>
              <a:t> = 32</a:t>
            </a:r>
          </a:p>
          <a:p>
            <a:r>
              <a:rPr lang="en-US" dirty="0" err="1" smtClean="0"/>
              <a:t>constanteKelvin</a:t>
            </a:r>
            <a:r>
              <a:rPr lang="en-US" dirty="0" smtClean="0"/>
              <a:t> = 273.15</a:t>
            </a:r>
          </a:p>
          <a:p>
            <a:r>
              <a:rPr lang="en-US" dirty="0" smtClean="0"/>
              <a:t>Leer(</a:t>
            </a:r>
            <a:r>
              <a:rPr lang="en-US" dirty="0" err="1" smtClean="0"/>
              <a:t>temperatura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Opcion</a:t>
            </a:r>
            <a:r>
              <a:rPr lang="en-US" dirty="0" smtClean="0"/>
              <a:t> 1. Kelvin, </a:t>
            </a:r>
            <a:r>
              <a:rPr lang="en-US" dirty="0" err="1" smtClean="0"/>
              <a:t>Opcion</a:t>
            </a:r>
            <a:r>
              <a:rPr lang="en-US" dirty="0" smtClean="0"/>
              <a:t> 2. Fahrenheit)</a:t>
            </a:r>
          </a:p>
          <a:p>
            <a:r>
              <a:rPr lang="en-US" dirty="0" smtClean="0"/>
              <a:t>Leer(</a:t>
            </a:r>
            <a:r>
              <a:rPr lang="en-US" dirty="0" err="1" smtClean="0"/>
              <a:t>opcion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opcion</a:t>
            </a:r>
            <a:r>
              <a:rPr lang="en-US" dirty="0" smtClean="0"/>
              <a:t> == 1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1"/>
            <a:r>
              <a:rPr lang="en-US" dirty="0" err="1" smtClean="0"/>
              <a:t>temperaturaFinal</a:t>
            </a:r>
            <a:r>
              <a:rPr lang="en-US" dirty="0" smtClean="0"/>
              <a:t> = </a:t>
            </a:r>
            <a:r>
              <a:rPr lang="en-US" dirty="0" err="1" smtClean="0"/>
              <a:t>temperatura</a:t>
            </a:r>
            <a:r>
              <a:rPr lang="en-US" dirty="0" smtClean="0"/>
              <a:t> + </a:t>
            </a:r>
            <a:r>
              <a:rPr lang="en-US" dirty="0" err="1" smtClean="0"/>
              <a:t>constanteKelvin</a:t>
            </a:r>
            <a:endParaRPr lang="en-US" dirty="0" smtClean="0"/>
          </a:p>
          <a:p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endParaRPr lang="en-US" dirty="0" smtClean="0"/>
          </a:p>
          <a:p>
            <a:pPr lvl="1"/>
            <a:r>
              <a:rPr lang="en-US" dirty="0" err="1" smtClean="0"/>
              <a:t>temperaturaFinal</a:t>
            </a:r>
            <a:r>
              <a:rPr lang="en-US" dirty="0"/>
              <a:t> </a:t>
            </a:r>
            <a:r>
              <a:rPr lang="en-US" dirty="0" smtClean="0"/>
              <a:t>= (9/5 * </a:t>
            </a:r>
            <a:r>
              <a:rPr lang="en-US" dirty="0" err="1" smtClean="0"/>
              <a:t>temperatura</a:t>
            </a:r>
            <a:r>
              <a:rPr lang="en-US" dirty="0" smtClean="0"/>
              <a:t>) + </a:t>
            </a:r>
            <a:r>
              <a:rPr lang="en-US" dirty="0" err="1" smtClean="0"/>
              <a:t>constanteFahrenheit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temperaturaFinal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–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repite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especifiquemos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 de </a:t>
            </a:r>
            <a:r>
              <a:rPr lang="en-US" dirty="0" err="1" smtClean="0"/>
              <a:t>veces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4 </a:t>
            </a:r>
            <a:r>
              <a:rPr lang="en-US" dirty="0" err="1" smtClean="0"/>
              <a:t>partes</a:t>
            </a:r>
            <a:r>
              <a:rPr lang="en-US" dirty="0" smtClean="0"/>
              <a:t>, </a:t>
            </a:r>
            <a:r>
              <a:rPr lang="en-US" dirty="0" err="1" smtClean="0"/>
              <a:t>primero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empieza</a:t>
            </a:r>
            <a:r>
              <a:rPr lang="en-US" dirty="0" smtClean="0"/>
              <a:t> a </a:t>
            </a:r>
            <a:r>
              <a:rPr lang="en-US" dirty="0" err="1" smtClean="0"/>
              <a:t>contar</a:t>
            </a:r>
            <a:r>
              <a:rPr lang="en-US" dirty="0" smtClean="0"/>
              <a:t>, </a:t>
            </a:r>
            <a:r>
              <a:rPr lang="en-US" dirty="0" err="1" smtClean="0"/>
              <a:t>segundo</a:t>
            </a:r>
            <a:r>
              <a:rPr lang="en-US" dirty="0" smtClean="0"/>
              <a:t> hasta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, la </a:t>
            </a:r>
            <a:r>
              <a:rPr lang="en-US" dirty="0" err="1" smtClean="0"/>
              <a:t>cantidad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incrementa</a:t>
            </a:r>
            <a:r>
              <a:rPr lang="en-US" dirty="0" smtClean="0"/>
              <a:t> el </a:t>
            </a:r>
            <a:r>
              <a:rPr lang="en-US" dirty="0" err="1" smtClean="0"/>
              <a:t>índice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/>
              <a:t> </a:t>
            </a:r>
            <a:r>
              <a:rPr lang="en-US" dirty="0" smtClean="0"/>
              <a:t>y de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forma</a:t>
            </a:r>
          </a:p>
          <a:p>
            <a:r>
              <a:rPr lang="en-US" dirty="0" err="1" smtClean="0"/>
              <a:t>Ciclo</a:t>
            </a:r>
            <a:r>
              <a:rPr lang="en-US" dirty="0" smtClean="0"/>
              <a:t> for( i de 1 a 10 </a:t>
            </a:r>
            <a:r>
              <a:rPr lang="en-US" dirty="0" err="1" smtClean="0"/>
              <a:t>incrementa</a:t>
            </a:r>
            <a:r>
              <a:rPr lang="en-US" dirty="0" smtClean="0"/>
              <a:t> en 1)</a:t>
            </a:r>
          </a:p>
          <a:p>
            <a:pPr lvl="1"/>
            <a:r>
              <a:rPr lang="en-US" dirty="0" err="1" smtClean="0"/>
              <a:t>Imprimir</a:t>
            </a:r>
            <a:r>
              <a:rPr lang="en-US" dirty="0" smtClean="0"/>
              <a:t>(i)</a:t>
            </a:r>
          </a:p>
          <a:p>
            <a:r>
              <a:rPr lang="en-US" dirty="0" smtClean="0"/>
              <a:t>Fin </a:t>
            </a:r>
            <a:r>
              <a:rPr lang="en-US" dirty="0" err="1" smtClean="0"/>
              <a:t>cliclo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0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561</TotalTime>
  <Words>707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Semana 3</vt:lpstr>
      <vt:lpstr>Agenda</vt:lpstr>
      <vt:lpstr>Repaso</vt:lpstr>
      <vt:lpstr>Pseudocódigo</vt:lpstr>
      <vt:lpstr>Pseudocódigo – Ejemplo 1</vt:lpstr>
      <vt:lpstr>Estructuras If </vt:lpstr>
      <vt:lpstr>Estructuras if else</vt:lpstr>
      <vt:lpstr>Pseudocódigo – Ejemplo 2</vt:lpstr>
      <vt:lpstr>Estructuras – ciclo for</vt:lpstr>
      <vt:lpstr>Pseudocódigo – ejemplo 3</vt:lpstr>
      <vt:lpstr>Estructuras else if</vt:lpstr>
      <vt:lpstr>Pseudocódigo - Ejemplo 4</vt:lpstr>
      <vt:lpstr>Pseudocódigo – ejercicio 1</vt:lpstr>
      <vt:lpstr>Pseudocódigo – ejercicio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50</cp:revision>
  <dcterms:created xsi:type="dcterms:W3CDTF">2016-09-09T19:42:04Z</dcterms:created>
  <dcterms:modified xsi:type="dcterms:W3CDTF">2017-01-23T20:10:48Z</dcterms:modified>
</cp:coreProperties>
</file>