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0" r:id="rId3"/>
    <p:sldId id="267" r:id="rId4"/>
    <p:sldId id="269" r:id="rId5"/>
    <p:sldId id="270" r:id="rId6"/>
    <p:sldId id="272" r:id="rId7"/>
    <p:sldId id="271" r:id="rId8"/>
    <p:sldId id="273" r:id="rId9"/>
    <p:sldId id="274" r:id="rId10"/>
    <p:sldId id="266" r:id="rId11"/>
    <p:sldId id="268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1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9FA6-5415-4E41-8EC0-843F16C90881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65993-CFBD-4307-A1E3-85C08721E63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9FA6-5415-4E41-8EC0-843F16C90881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65993-CFBD-4307-A1E3-85C08721E6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9FA6-5415-4E41-8EC0-843F16C90881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65993-CFBD-4307-A1E3-85C08721E6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9FA6-5415-4E41-8EC0-843F16C90881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65993-CFBD-4307-A1E3-85C08721E6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9FA6-5415-4E41-8EC0-843F16C90881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65993-CFBD-4307-A1E3-85C08721E63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9FA6-5415-4E41-8EC0-843F16C90881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65993-CFBD-4307-A1E3-85C08721E6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9FA6-5415-4E41-8EC0-843F16C90881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65993-CFBD-4307-A1E3-85C08721E633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9FA6-5415-4E41-8EC0-843F16C90881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65993-CFBD-4307-A1E3-85C08721E6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9FA6-5415-4E41-8EC0-843F16C90881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65993-CFBD-4307-A1E3-85C08721E6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9FA6-5415-4E41-8EC0-843F16C90881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65993-CFBD-4307-A1E3-85C08721E63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9FA6-5415-4E41-8EC0-843F16C90881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65993-CFBD-4307-A1E3-85C08721E6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2BD09FA6-5415-4E41-8EC0-843F16C90881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77A65993-CFBD-4307-A1E3-85C08721E63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Semana</a:t>
            </a:r>
            <a:r>
              <a:rPr lang="en-US" dirty="0" smtClean="0"/>
              <a:t> 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Introducción</a:t>
            </a:r>
            <a:r>
              <a:rPr lang="en-US" dirty="0" smtClean="0"/>
              <a:t> a la </a:t>
            </a:r>
            <a:r>
              <a:rPr lang="en-US" dirty="0" err="1"/>
              <a:t>P</a:t>
            </a:r>
            <a:r>
              <a:rPr lang="en-US" dirty="0" err="1" smtClean="0"/>
              <a:t>rogramación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529072" y="5715000"/>
            <a:ext cx="2929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Por</a:t>
            </a:r>
            <a:r>
              <a:rPr lang="en-US" dirty="0" smtClean="0"/>
              <a:t>: Esteban Solórzano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6553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Práctica</a:t>
            </a:r>
            <a:r>
              <a:rPr lang="en-US" dirty="0" smtClean="0"/>
              <a:t> </a:t>
            </a:r>
            <a:r>
              <a:rPr lang="en-US" dirty="0" err="1" smtClean="0"/>
              <a:t>ejercicio</a:t>
            </a:r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Construir</a:t>
            </a:r>
            <a:r>
              <a:rPr lang="en-US" dirty="0" smtClean="0"/>
              <a:t> un </a:t>
            </a:r>
            <a:r>
              <a:rPr lang="en-US" dirty="0" err="1" smtClean="0"/>
              <a:t>programa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le de al </a:t>
            </a:r>
            <a:r>
              <a:rPr lang="en-US" dirty="0" err="1" smtClean="0"/>
              <a:t>usuario</a:t>
            </a:r>
            <a:r>
              <a:rPr lang="en-US" dirty="0" smtClean="0"/>
              <a:t> 2 </a:t>
            </a:r>
            <a:r>
              <a:rPr lang="en-US" dirty="0" err="1" smtClean="0"/>
              <a:t>opciones</a:t>
            </a:r>
            <a:r>
              <a:rPr lang="en-US" dirty="0" smtClean="0"/>
              <a:t>, </a:t>
            </a:r>
            <a:r>
              <a:rPr lang="en-US" dirty="0" err="1" smtClean="0"/>
              <a:t>agregar</a:t>
            </a:r>
            <a:r>
              <a:rPr lang="en-US" dirty="0" smtClean="0"/>
              <a:t> </a:t>
            </a:r>
            <a:r>
              <a:rPr lang="en-US" dirty="0" err="1" smtClean="0"/>
              <a:t>estudiante</a:t>
            </a:r>
            <a:r>
              <a:rPr lang="en-US" dirty="0" smtClean="0"/>
              <a:t> o </a:t>
            </a:r>
            <a:r>
              <a:rPr lang="en-US" dirty="0" err="1" smtClean="0"/>
              <a:t>finalizar</a:t>
            </a:r>
            <a:endParaRPr lang="en-US" dirty="0" smtClean="0"/>
          </a:p>
          <a:p>
            <a:r>
              <a:rPr lang="en-US" dirty="0" err="1" smtClean="0"/>
              <a:t>Cuando</a:t>
            </a:r>
            <a:r>
              <a:rPr lang="en-US" dirty="0" smtClean="0"/>
              <a:t> el </a:t>
            </a:r>
            <a:r>
              <a:rPr lang="en-US" dirty="0" err="1" smtClean="0"/>
              <a:t>usuario</a:t>
            </a:r>
            <a:r>
              <a:rPr lang="en-US" dirty="0" smtClean="0"/>
              <a:t> </a:t>
            </a:r>
            <a:r>
              <a:rPr lang="en-US" dirty="0" err="1" smtClean="0"/>
              <a:t>escoja</a:t>
            </a:r>
            <a:r>
              <a:rPr lang="en-US" dirty="0" smtClean="0"/>
              <a:t> </a:t>
            </a:r>
            <a:r>
              <a:rPr lang="en-US" dirty="0" err="1" smtClean="0"/>
              <a:t>agregar</a:t>
            </a:r>
            <a:r>
              <a:rPr lang="en-US" dirty="0" smtClean="0"/>
              <a:t> </a:t>
            </a:r>
            <a:r>
              <a:rPr lang="en-US" dirty="0" err="1" smtClean="0"/>
              <a:t>estudiante</a:t>
            </a:r>
            <a:r>
              <a:rPr lang="en-US" dirty="0" smtClean="0"/>
              <a:t>, le </a:t>
            </a:r>
            <a:r>
              <a:rPr lang="en-US" dirty="0" err="1" smtClean="0"/>
              <a:t>pide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escriba</a:t>
            </a:r>
            <a:r>
              <a:rPr lang="en-US" dirty="0" smtClean="0"/>
              <a:t> un </a:t>
            </a:r>
            <a:r>
              <a:rPr lang="en-US" dirty="0" err="1" smtClean="0"/>
              <a:t>nombre</a:t>
            </a:r>
            <a:endParaRPr lang="en-US" dirty="0" smtClean="0"/>
          </a:p>
          <a:p>
            <a:r>
              <a:rPr lang="en-US" dirty="0" err="1" smtClean="0"/>
              <a:t>Ese</a:t>
            </a:r>
            <a:r>
              <a:rPr lang="en-US" dirty="0" smtClean="0"/>
              <a:t> </a:t>
            </a:r>
            <a:r>
              <a:rPr lang="en-US" dirty="0" err="1" smtClean="0"/>
              <a:t>nombre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agregado</a:t>
            </a:r>
            <a:r>
              <a:rPr lang="en-US" dirty="0" smtClean="0"/>
              <a:t> a un </a:t>
            </a:r>
            <a:r>
              <a:rPr lang="en-US" dirty="0" err="1" smtClean="0"/>
              <a:t>arreglo</a:t>
            </a:r>
            <a:r>
              <a:rPr lang="en-US" dirty="0" smtClean="0"/>
              <a:t> </a:t>
            </a:r>
            <a:r>
              <a:rPr lang="en-US" dirty="0" err="1" smtClean="0"/>
              <a:t>llamado</a:t>
            </a:r>
            <a:r>
              <a:rPr lang="en-US" dirty="0" smtClean="0"/>
              <a:t> </a:t>
            </a:r>
            <a:r>
              <a:rPr lang="en-US" dirty="0" err="1" smtClean="0"/>
              <a:t>estudiantes</a:t>
            </a:r>
            <a:endParaRPr lang="en-US" dirty="0" smtClean="0"/>
          </a:p>
          <a:p>
            <a:r>
              <a:rPr lang="en-US" dirty="0" smtClean="0"/>
              <a:t>El </a:t>
            </a:r>
            <a:r>
              <a:rPr lang="en-US" dirty="0" err="1" smtClean="0"/>
              <a:t>programa</a:t>
            </a:r>
            <a:r>
              <a:rPr lang="en-US" dirty="0" smtClean="0"/>
              <a:t> </a:t>
            </a:r>
            <a:r>
              <a:rPr lang="en-US" dirty="0" err="1" smtClean="0"/>
              <a:t>vuelve</a:t>
            </a:r>
            <a:r>
              <a:rPr lang="en-US" dirty="0" smtClean="0"/>
              <a:t> a </a:t>
            </a:r>
            <a:r>
              <a:rPr lang="en-US" dirty="0" err="1" smtClean="0"/>
              <a:t>preguntar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desea</a:t>
            </a:r>
            <a:r>
              <a:rPr lang="en-US" dirty="0" smtClean="0"/>
              <a:t> </a:t>
            </a:r>
            <a:r>
              <a:rPr lang="en-US" dirty="0" err="1" smtClean="0"/>
              <a:t>agregar</a:t>
            </a:r>
            <a:r>
              <a:rPr lang="en-US" dirty="0" smtClean="0"/>
              <a:t> o </a:t>
            </a:r>
            <a:r>
              <a:rPr lang="en-US" dirty="0" err="1" smtClean="0"/>
              <a:t>finalizar</a:t>
            </a:r>
            <a:r>
              <a:rPr lang="en-US" dirty="0" smtClean="0"/>
              <a:t> y se </a:t>
            </a:r>
            <a:r>
              <a:rPr lang="en-US" dirty="0" err="1" smtClean="0"/>
              <a:t>repite</a:t>
            </a:r>
            <a:r>
              <a:rPr lang="en-US" dirty="0" smtClean="0"/>
              <a:t> el </a:t>
            </a:r>
            <a:r>
              <a:rPr lang="en-US" dirty="0" err="1" smtClean="0"/>
              <a:t>ciclo</a:t>
            </a:r>
            <a:endParaRPr lang="en-US" dirty="0" smtClean="0"/>
          </a:p>
          <a:p>
            <a:r>
              <a:rPr lang="en-US" dirty="0" err="1" smtClean="0"/>
              <a:t>Cuando</a:t>
            </a:r>
            <a:r>
              <a:rPr lang="en-US" dirty="0" smtClean="0"/>
              <a:t> el </a:t>
            </a:r>
            <a:r>
              <a:rPr lang="en-US" dirty="0" err="1" smtClean="0"/>
              <a:t>usuario</a:t>
            </a:r>
            <a:r>
              <a:rPr lang="en-US" dirty="0" smtClean="0"/>
              <a:t> </a:t>
            </a:r>
            <a:r>
              <a:rPr lang="en-US" dirty="0" err="1" smtClean="0"/>
              <a:t>escoja</a:t>
            </a:r>
            <a:r>
              <a:rPr lang="en-US" dirty="0" smtClean="0"/>
              <a:t> </a:t>
            </a:r>
            <a:r>
              <a:rPr lang="en-US" dirty="0" err="1" smtClean="0"/>
              <a:t>finalizar</a:t>
            </a:r>
            <a:r>
              <a:rPr lang="en-US" dirty="0" smtClean="0"/>
              <a:t>, se </a:t>
            </a:r>
            <a:r>
              <a:rPr lang="en-US" dirty="0" err="1" smtClean="0"/>
              <a:t>imprime</a:t>
            </a:r>
            <a:r>
              <a:rPr lang="en-US" dirty="0" smtClean="0"/>
              <a:t> la </a:t>
            </a:r>
            <a:r>
              <a:rPr lang="en-US" dirty="0" err="1" smtClean="0"/>
              <a:t>cantidad</a:t>
            </a:r>
            <a:r>
              <a:rPr lang="en-US" dirty="0" smtClean="0"/>
              <a:t> total de </a:t>
            </a:r>
            <a:r>
              <a:rPr lang="en-US" dirty="0" err="1" smtClean="0"/>
              <a:t>estudiantes</a:t>
            </a:r>
            <a:r>
              <a:rPr lang="en-US" dirty="0" smtClean="0"/>
              <a:t> y el </a:t>
            </a:r>
            <a:r>
              <a:rPr lang="en-US" dirty="0" err="1" smtClean="0"/>
              <a:t>contenido</a:t>
            </a:r>
            <a:r>
              <a:rPr lang="en-US" dirty="0" smtClean="0"/>
              <a:t> del </a:t>
            </a:r>
            <a:r>
              <a:rPr lang="en-US" dirty="0" err="1" smtClean="0"/>
              <a:t>arreglo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99451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Práctica</a:t>
            </a:r>
            <a:r>
              <a:rPr lang="en-US" dirty="0" smtClean="0"/>
              <a:t> </a:t>
            </a:r>
            <a:r>
              <a:rPr lang="en-US" dirty="0" err="1" smtClean="0"/>
              <a:t>ejercicio</a:t>
            </a:r>
            <a:r>
              <a:rPr lang="en-US" dirty="0" smtClean="0"/>
              <a:t>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Solucionemos</a:t>
            </a:r>
            <a:r>
              <a:rPr lang="en-US" dirty="0" smtClean="0"/>
              <a:t> el </a:t>
            </a:r>
            <a:r>
              <a:rPr lang="en-US" dirty="0" err="1" smtClean="0"/>
              <a:t>ejercicio</a:t>
            </a:r>
            <a:r>
              <a:rPr lang="en-US" dirty="0" smtClean="0"/>
              <a:t> 4 de la </a:t>
            </a:r>
            <a:r>
              <a:rPr lang="en-US" dirty="0" err="1" smtClean="0"/>
              <a:t>tarea</a:t>
            </a:r>
            <a:endParaRPr lang="en-US" dirty="0" smtClean="0"/>
          </a:p>
          <a:p>
            <a:r>
              <a:rPr lang="en-US" dirty="0" err="1" smtClean="0"/>
              <a:t>Construir</a:t>
            </a:r>
            <a:r>
              <a:rPr lang="en-US" dirty="0" smtClean="0"/>
              <a:t> un </a:t>
            </a:r>
            <a:r>
              <a:rPr lang="en-US" dirty="0" err="1" smtClean="0"/>
              <a:t>programa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ordene</a:t>
            </a:r>
            <a:r>
              <a:rPr lang="en-US" dirty="0" smtClean="0"/>
              <a:t> de forma </a:t>
            </a:r>
            <a:r>
              <a:rPr lang="en-US" dirty="0" err="1" smtClean="0"/>
              <a:t>ascendente</a:t>
            </a:r>
            <a:r>
              <a:rPr lang="en-US" dirty="0" smtClean="0"/>
              <a:t> los </a:t>
            </a:r>
            <a:r>
              <a:rPr lang="en-US" dirty="0" err="1" smtClean="0"/>
              <a:t>números</a:t>
            </a:r>
            <a:r>
              <a:rPr lang="en-US" dirty="0" smtClean="0"/>
              <a:t> de un </a:t>
            </a:r>
            <a:r>
              <a:rPr lang="en-US" dirty="0" err="1" smtClean="0"/>
              <a:t>conjunto</a:t>
            </a:r>
            <a:r>
              <a:rPr lang="en-US" dirty="0" smtClean="0"/>
              <a:t> dado.</a:t>
            </a:r>
          </a:p>
          <a:p>
            <a:r>
              <a:rPr lang="en-US" dirty="0" smtClean="0"/>
              <a:t>Se le </a:t>
            </a:r>
            <a:r>
              <a:rPr lang="en-US" dirty="0" err="1" smtClean="0"/>
              <a:t>pide</a:t>
            </a:r>
            <a:r>
              <a:rPr lang="en-US" dirty="0" smtClean="0"/>
              <a:t> al </a:t>
            </a:r>
            <a:r>
              <a:rPr lang="en-US" dirty="0" err="1" smtClean="0"/>
              <a:t>usuario</a:t>
            </a:r>
            <a:r>
              <a:rPr lang="en-US" dirty="0" smtClean="0"/>
              <a:t> </a:t>
            </a:r>
            <a:r>
              <a:rPr lang="en-US" dirty="0" err="1" smtClean="0"/>
              <a:t>primero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escriba</a:t>
            </a:r>
            <a:r>
              <a:rPr lang="en-US" dirty="0" smtClean="0"/>
              <a:t> el </a:t>
            </a:r>
            <a:r>
              <a:rPr lang="en-US" dirty="0" err="1" smtClean="0"/>
              <a:t>número</a:t>
            </a:r>
            <a:r>
              <a:rPr lang="en-US" dirty="0" smtClean="0"/>
              <a:t> de </a:t>
            </a:r>
            <a:r>
              <a:rPr lang="en-US" dirty="0" err="1" smtClean="0"/>
              <a:t>elementos</a:t>
            </a:r>
            <a:r>
              <a:rPr lang="en-US" dirty="0" smtClean="0"/>
              <a:t> en el </a:t>
            </a:r>
            <a:r>
              <a:rPr lang="en-US" dirty="0" err="1" smtClean="0"/>
              <a:t>conjunto</a:t>
            </a:r>
            <a:endParaRPr lang="en-US" dirty="0" smtClean="0"/>
          </a:p>
          <a:p>
            <a:r>
              <a:rPr lang="en-US" dirty="0" smtClean="0"/>
              <a:t>Se le </a:t>
            </a:r>
            <a:r>
              <a:rPr lang="en-US" dirty="0" err="1" smtClean="0"/>
              <a:t>pide</a:t>
            </a:r>
            <a:r>
              <a:rPr lang="en-US" dirty="0" smtClean="0"/>
              <a:t> al </a:t>
            </a:r>
            <a:r>
              <a:rPr lang="en-US" dirty="0" err="1" smtClean="0"/>
              <a:t>usuario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digite</a:t>
            </a:r>
            <a:r>
              <a:rPr lang="en-US" dirty="0" smtClean="0"/>
              <a:t> los </a:t>
            </a:r>
            <a:r>
              <a:rPr lang="en-US" dirty="0" err="1" smtClean="0"/>
              <a:t>números</a:t>
            </a:r>
            <a:r>
              <a:rPr lang="en-US" dirty="0" smtClean="0"/>
              <a:t> del </a:t>
            </a:r>
            <a:r>
              <a:rPr lang="en-US" dirty="0" err="1" smtClean="0"/>
              <a:t>conjunto</a:t>
            </a:r>
            <a:endParaRPr lang="en-US" dirty="0" smtClean="0"/>
          </a:p>
          <a:p>
            <a:r>
              <a:rPr lang="en-US" dirty="0" err="1" smtClean="0"/>
              <a:t>Depues</a:t>
            </a:r>
            <a:r>
              <a:rPr lang="en-US" dirty="0" smtClean="0"/>
              <a:t> se </a:t>
            </a:r>
            <a:r>
              <a:rPr lang="en-US" dirty="0" err="1" smtClean="0"/>
              <a:t>ordena</a:t>
            </a:r>
            <a:r>
              <a:rPr lang="en-US" dirty="0" smtClean="0"/>
              <a:t> el </a:t>
            </a:r>
            <a:r>
              <a:rPr lang="en-US" dirty="0" err="1" smtClean="0"/>
              <a:t>conjunto</a:t>
            </a:r>
            <a:r>
              <a:rPr lang="en-US" dirty="0" smtClean="0"/>
              <a:t> y se </a:t>
            </a:r>
            <a:r>
              <a:rPr lang="en-US" dirty="0" err="1" smtClean="0"/>
              <a:t>imprime</a:t>
            </a:r>
            <a:r>
              <a:rPr lang="en-US" dirty="0" smtClean="0"/>
              <a:t> el </a:t>
            </a:r>
            <a:r>
              <a:rPr lang="en-US" dirty="0" err="1" smtClean="0"/>
              <a:t>conjunto</a:t>
            </a:r>
            <a:r>
              <a:rPr lang="en-US" dirty="0" smtClean="0"/>
              <a:t> </a:t>
            </a:r>
            <a:r>
              <a:rPr lang="en-US" dirty="0" err="1" smtClean="0"/>
              <a:t>ordenado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95366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Continuación</a:t>
            </a:r>
            <a:r>
              <a:rPr lang="en-US" dirty="0" smtClean="0"/>
              <a:t> de </a:t>
            </a:r>
            <a:r>
              <a:rPr lang="en-US" dirty="0" err="1" smtClean="0"/>
              <a:t>pseudocódigo</a:t>
            </a:r>
            <a:endParaRPr lang="en-US" dirty="0" smtClean="0"/>
          </a:p>
          <a:p>
            <a:r>
              <a:rPr lang="en-US" dirty="0" err="1" smtClean="0"/>
              <a:t>Estructuras</a:t>
            </a:r>
            <a:r>
              <a:rPr lang="en-US" dirty="0" smtClean="0"/>
              <a:t> while</a:t>
            </a:r>
          </a:p>
          <a:p>
            <a:r>
              <a:rPr lang="en-US" dirty="0" err="1" smtClean="0"/>
              <a:t>Práctica</a:t>
            </a:r>
            <a:endParaRPr lang="en-US" dirty="0" smtClean="0"/>
          </a:p>
        </p:txBody>
      </p:sp>
      <p:pic>
        <p:nvPicPr>
          <p:cNvPr id="1028" name="Picture 4" descr="Image result for agend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8825" y="2819400"/>
            <a:ext cx="3069772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0655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Estructuras</a:t>
            </a:r>
            <a:r>
              <a:rPr lang="en-US" dirty="0" smtClean="0"/>
              <a:t> While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estructura</a:t>
            </a:r>
            <a:r>
              <a:rPr lang="en-US" dirty="0" smtClean="0"/>
              <a:t> while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aquella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se </a:t>
            </a:r>
            <a:r>
              <a:rPr lang="en-US" dirty="0" err="1" smtClean="0"/>
              <a:t>usa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se </a:t>
            </a:r>
            <a:r>
              <a:rPr lang="en-US" dirty="0" err="1" smtClean="0"/>
              <a:t>repita</a:t>
            </a:r>
            <a:r>
              <a:rPr lang="en-US" dirty="0" smtClean="0"/>
              <a:t> en forma de </a:t>
            </a:r>
            <a:r>
              <a:rPr lang="en-US" dirty="0" err="1" smtClean="0"/>
              <a:t>ciclo</a:t>
            </a:r>
            <a:r>
              <a:rPr lang="en-US" dirty="0" smtClean="0"/>
              <a:t>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dirty="0" err="1" smtClean="0"/>
              <a:t>operaciones</a:t>
            </a:r>
            <a:r>
              <a:rPr lang="en-US" dirty="0" smtClean="0"/>
              <a:t> </a:t>
            </a:r>
            <a:r>
              <a:rPr lang="en-US" dirty="0" err="1" smtClean="0"/>
              <a:t>espeficicadas</a:t>
            </a:r>
            <a:r>
              <a:rPr lang="en-US" dirty="0" smtClean="0"/>
              <a:t>, </a:t>
            </a:r>
            <a:r>
              <a:rPr lang="en-US" dirty="0" err="1" smtClean="0"/>
              <a:t>siempre</a:t>
            </a:r>
            <a:r>
              <a:rPr lang="en-US" dirty="0" smtClean="0"/>
              <a:t> y </a:t>
            </a:r>
            <a:r>
              <a:rPr lang="en-US" dirty="0" err="1" smtClean="0"/>
              <a:t>cuando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sentencia</a:t>
            </a:r>
            <a:r>
              <a:rPr lang="en-US" dirty="0" smtClean="0"/>
              <a:t> sea </a:t>
            </a:r>
            <a:r>
              <a:rPr lang="en-US" dirty="0" err="1" smtClean="0"/>
              <a:t>verdadera</a:t>
            </a:r>
            <a:r>
              <a:rPr lang="en-US" dirty="0" smtClean="0"/>
              <a:t>. </a:t>
            </a:r>
          </a:p>
          <a:p>
            <a:r>
              <a:rPr lang="en-US" dirty="0" err="1" smtClean="0"/>
              <a:t>Consta</a:t>
            </a:r>
            <a:r>
              <a:rPr lang="en-US" dirty="0" smtClean="0"/>
              <a:t> de 2 </a:t>
            </a:r>
            <a:r>
              <a:rPr lang="en-US" dirty="0" err="1" smtClean="0"/>
              <a:t>partes</a:t>
            </a:r>
            <a:r>
              <a:rPr lang="en-US" dirty="0" smtClean="0"/>
              <a:t>, la </a:t>
            </a:r>
            <a:r>
              <a:rPr lang="en-US" dirty="0" err="1" smtClean="0"/>
              <a:t>sentencia</a:t>
            </a:r>
            <a:r>
              <a:rPr lang="en-US" dirty="0" smtClean="0"/>
              <a:t> y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dirty="0" err="1" smtClean="0"/>
              <a:t>acciones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se van a </a:t>
            </a:r>
            <a:r>
              <a:rPr lang="en-US" dirty="0" err="1" smtClean="0"/>
              <a:t>repetir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Ejemplo</a:t>
            </a:r>
            <a:r>
              <a:rPr lang="en-US" dirty="0" smtClean="0"/>
              <a:t> en </a:t>
            </a:r>
            <a:r>
              <a:rPr lang="en-US" dirty="0" err="1" smtClean="0"/>
              <a:t>pseudocódigo</a:t>
            </a:r>
            <a:endParaRPr lang="en-US" dirty="0" smtClean="0"/>
          </a:p>
          <a:p>
            <a:r>
              <a:rPr lang="en-US" dirty="0" err="1" smtClean="0"/>
              <a:t>inicio</a:t>
            </a:r>
            <a:endParaRPr lang="en-US" dirty="0" smtClean="0"/>
          </a:p>
          <a:p>
            <a:r>
              <a:rPr lang="en-US" dirty="0" smtClean="0"/>
              <a:t>Leer(</a:t>
            </a:r>
            <a:r>
              <a:rPr lang="en-US" dirty="0" err="1" smtClean="0"/>
              <a:t>numero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Mientas</a:t>
            </a:r>
            <a:r>
              <a:rPr lang="en-US" dirty="0" smtClean="0"/>
              <a:t> </a:t>
            </a:r>
            <a:r>
              <a:rPr lang="en-US" dirty="0" err="1" smtClean="0"/>
              <a:t>numero</a:t>
            </a:r>
            <a:r>
              <a:rPr lang="en-US" dirty="0" smtClean="0"/>
              <a:t> % 2 == 0</a:t>
            </a:r>
          </a:p>
          <a:p>
            <a:pPr lvl="1"/>
            <a:r>
              <a:rPr lang="en-US" dirty="0" err="1" smtClean="0"/>
              <a:t>Imprima</a:t>
            </a:r>
            <a:r>
              <a:rPr lang="en-US" dirty="0" smtClean="0"/>
              <a:t>(“</a:t>
            </a:r>
            <a:r>
              <a:rPr lang="en-US" dirty="0" err="1" smtClean="0"/>
              <a:t>Es</a:t>
            </a:r>
            <a:r>
              <a:rPr lang="en-US" dirty="0" smtClean="0"/>
              <a:t> par”)</a:t>
            </a:r>
          </a:p>
          <a:p>
            <a:pPr lvl="1"/>
            <a:r>
              <a:rPr lang="en-US" dirty="0" smtClean="0"/>
              <a:t>Leer </a:t>
            </a:r>
            <a:r>
              <a:rPr lang="en-US" dirty="0" err="1" smtClean="0"/>
              <a:t>numero</a:t>
            </a:r>
            <a:endParaRPr lang="en-US" dirty="0" smtClean="0"/>
          </a:p>
          <a:p>
            <a:r>
              <a:rPr lang="en-US" dirty="0" smtClean="0"/>
              <a:t>Fin </a:t>
            </a:r>
            <a:r>
              <a:rPr lang="en-US" dirty="0" err="1" smtClean="0"/>
              <a:t>mientras</a:t>
            </a:r>
            <a:endParaRPr lang="en-US" dirty="0" smtClean="0"/>
          </a:p>
          <a:p>
            <a:r>
              <a:rPr lang="en-US" dirty="0" err="1" smtClean="0"/>
              <a:t>Imprimir</a:t>
            </a:r>
            <a:r>
              <a:rPr lang="en-US" dirty="0" smtClean="0"/>
              <a:t>(“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impar</a:t>
            </a:r>
            <a:r>
              <a:rPr lang="en-US" dirty="0" smtClean="0"/>
              <a:t>”)</a:t>
            </a:r>
          </a:p>
          <a:p>
            <a:r>
              <a:rPr lang="en-US" dirty="0" smtClean="0"/>
              <a:t>fin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550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Estructura</a:t>
            </a:r>
            <a:r>
              <a:rPr lang="en-US" dirty="0" smtClean="0"/>
              <a:t> de </a:t>
            </a:r>
            <a:r>
              <a:rPr lang="en-US" dirty="0" err="1" smtClean="0"/>
              <a:t>datos</a:t>
            </a:r>
            <a:r>
              <a:rPr lang="en-US" dirty="0" smtClean="0"/>
              <a:t> </a:t>
            </a:r>
            <a:r>
              <a:rPr lang="en-US" dirty="0" err="1" smtClean="0"/>
              <a:t>arreglo</a:t>
            </a:r>
            <a:r>
              <a:rPr lang="en-US" dirty="0" smtClean="0"/>
              <a:t> o </a:t>
            </a:r>
            <a:r>
              <a:rPr lang="en-US" dirty="0" err="1" smtClean="0"/>
              <a:t>conjunto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 </a:t>
            </a:r>
            <a:r>
              <a:rPr lang="en-US" dirty="0" err="1" smtClean="0"/>
              <a:t>arreglo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un </a:t>
            </a:r>
            <a:r>
              <a:rPr lang="en-US" dirty="0" err="1" smtClean="0"/>
              <a:t>conjunto</a:t>
            </a:r>
            <a:r>
              <a:rPr lang="en-US" dirty="0" smtClean="0"/>
              <a:t> de </a:t>
            </a:r>
            <a:r>
              <a:rPr lang="en-US" dirty="0" err="1" smtClean="0"/>
              <a:t>elementos</a:t>
            </a:r>
            <a:r>
              <a:rPr lang="en-US" dirty="0" smtClean="0"/>
              <a:t>. 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elemento</a:t>
            </a:r>
            <a:r>
              <a:rPr lang="en-US" dirty="0" smtClean="0"/>
              <a:t> del </a:t>
            </a:r>
            <a:r>
              <a:rPr lang="en-US" dirty="0" err="1" smtClean="0"/>
              <a:t>conjunto</a:t>
            </a:r>
            <a:r>
              <a:rPr lang="en-US" dirty="0" smtClean="0"/>
              <a:t> </a:t>
            </a:r>
            <a:r>
              <a:rPr lang="en-US" dirty="0" err="1" smtClean="0"/>
              <a:t>tiene</a:t>
            </a:r>
            <a:r>
              <a:rPr lang="en-US" dirty="0" smtClean="0"/>
              <a:t> un </a:t>
            </a:r>
            <a:r>
              <a:rPr lang="en-US" dirty="0" err="1" smtClean="0"/>
              <a:t>índice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determina</a:t>
            </a:r>
            <a:r>
              <a:rPr lang="en-US" dirty="0" smtClean="0"/>
              <a:t> </a:t>
            </a:r>
            <a:r>
              <a:rPr lang="en-US" dirty="0" err="1" smtClean="0"/>
              <a:t>su</a:t>
            </a:r>
            <a:r>
              <a:rPr lang="en-US" dirty="0" smtClean="0"/>
              <a:t> </a:t>
            </a:r>
            <a:r>
              <a:rPr lang="en-US" dirty="0" err="1" smtClean="0"/>
              <a:t>lugar</a:t>
            </a:r>
            <a:r>
              <a:rPr lang="en-US" dirty="0" smtClean="0"/>
              <a:t> en el </a:t>
            </a:r>
            <a:r>
              <a:rPr lang="en-US" dirty="0" err="1" smtClean="0"/>
              <a:t>conjunto</a:t>
            </a:r>
            <a:r>
              <a:rPr lang="en-US" dirty="0" smtClean="0"/>
              <a:t>. </a:t>
            </a:r>
            <a:r>
              <a:rPr lang="en-US" dirty="0" err="1" smtClean="0"/>
              <a:t>Siempre</a:t>
            </a:r>
            <a:r>
              <a:rPr lang="en-US" dirty="0" smtClean="0"/>
              <a:t> los </a:t>
            </a:r>
            <a:r>
              <a:rPr lang="en-US" dirty="0" err="1" smtClean="0"/>
              <a:t>índices</a:t>
            </a:r>
            <a:r>
              <a:rPr lang="en-US" dirty="0" smtClean="0"/>
              <a:t> </a:t>
            </a:r>
            <a:r>
              <a:rPr lang="en-US" dirty="0" err="1" smtClean="0"/>
              <a:t>empiezan</a:t>
            </a:r>
            <a:r>
              <a:rPr lang="en-US" dirty="0" smtClean="0"/>
              <a:t> en cero.</a:t>
            </a:r>
          </a:p>
          <a:p>
            <a:r>
              <a:rPr lang="en-US" dirty="0" smtClean="0"/>
              <a:t>Los </a:t>
            </a:r>
            <a:r>
              <a:rPr lang="en-US" dirty="0" err="1" smtClean="0"/>
              <a:t>arreglos</a:t>
            </a:r>
            <a:r>
              <a:rPr lang="en-US" dirty="0" smtClean="0"/>
              <a:t> se </a:t>
            </a:r>
            <a:r>
              <a:rPr lang="en-US" dirty="0" err="1" smtClean="0"/>
              <a:t>distinguen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estar</a:t>
            </a:r>
            <a:r>
              <a:rPr lang="en-US" dirty="0" smtClean="0"/>
              <a:t> </a:t>
            </a:r>
            <a:r>
              <a:rPr lang="en-US" dirty="0" err="1" smtClean="0"/>
              <a:t>delimitados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paréntesis</a:t>
            </a:r>
            <a:r>
              <a:rPr lang="en-US" dirty="0" smtClean="0"/>
              <a:t> </a:t>
            </a:r>
            <a:r>
              <a:rPr lang="en-US" dirty="0" err="1" smtClean="0"/>
              <a:t>cuadrados</a:t>
            </a:r>
            <a:r>
              <a:rPr lang="en-US" dirty="0"/>
              <a:t> </a:t>
            </a:r>
            <a:r>
              <a:rPr lang="en-US" dirty="0" smtClean="0"/>
              <a:t>y los </a:t>
            </a:r>
            <a:r>
              <a:rPr lang="en-US" dirty="0" err="1" smtClean="0"/>
              <a:t>elementos</a:t>
            </a:r>
            <a:r>
              <a:rPr lang="en-US" dirty="0" smtClean="0"/>
              <a:t> se </a:t>
            </a:r>
            <a:r>
              <a:rPr lang="en-US" dirty="0" err="1" smtClean="0"/>
              <a:t>separan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comas.</a:t>
            </a:r>
          </a:p>
          <a:p>
            <a:r>
              <a:rPr lang="en-US" dirty="0" smtClean="0"/>
              <a:t>Los </a:t>
            </a:r>
            <a:r>
              <a:rPr lang="en-US" dirty="0" err="1" smtClean="0"/>
              <a:t>arreglos</a:t>
            </a:r>
            <a:r>
              <a:rPr lang="en-US" dirty="0" smtClean="0"/>
              <a:t> se </a:t>
            </a:r>
            <a:r>
              <a:rPr lang="en-US" dirty="0" err="1" smtClean="0"/>
              <a:t>usan</a:t>
            </a:r>
            <a:r>
              <a:rPr lang="en-US" dirty="0" smtClean="0"/>
              <a:t> mucho en </a:t>
            </a:r>
            <a:r>
              <a:rPr lang="en-US" dirty="0" err="1" smtClean="0"/>
              <a:t>programación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trabajar</a:t>
            </a:r>
            <a:r>
              <a:rPr lang="en-US" dirty="0" smtClean="0"/>
              <a:t> </a:t>
            </a:r>
            <a:r>
              <a:rPr lang="en-US" dirty="0" err="1" smtClean="0"/>
              <a:t>listas</a:t>
            </a:r>
            <a:r>
              <a:rPr lang="en-US" dirty="0"/>
              <a:t> </a:t>
            </a:r>
            <a:r>
              <a:rPr lang="en-US" dirty="0" smtClean="0"/>
              <a:t>y </a:t>
            </a:r>
            <a:r>
              <a:rPr lang="en-US" dirty="0" err="1" smtClean="0"/>
              <a:t>tener</a:t>
            </a:r>
            <a:r>
              <a:rPr lang="en-US" dirty="0" smtClean="0"/>
              <a:t> </a:t>
            </a:r>
            <a:r>
              <a:rPr lang="en-US" dirty="0" err="1" smtClean="0"/>
              <a:t>muchos</a:t>
            </a:r>
            <a:r>
              <a:rPr lang="en-US" dirty="0" smtClean="0"/>
              <a:t> </a:t>
            </a:r>
            <a:r>
              <a:rPr lang="en-US" dirty="0" err="1" smtClean="0"/>
              <a:t>elementos</a:t>
            </a:r>
            <a:r>
              <a:rPr lang="en-US" dirty="0" smtClean="0"/>
              <a:t> </a:t>
            </a:r>
            <a:r>
              <a:rPr lang="en-US" dirty="0" err="1" smtClean="0"/>
              <a:t>ordenados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Ejemplo</a:t>
            </a:r>
            <a:r>
              <a:rPr lang="en-US" dirty="0" smtClean="0"/>
              <a:t> de </a:t>
            </a:r>
            <a:r>
              <a:rPr lang="en-US" dirty="0" err="1" smtClean="0"/>
              <a:t>arreglos</a:t>
            </a:r>
            <a:endParaRPr lang="en-US" dirty="0" smtClean="0"/>
          </a:p>
          <a:p>
            <a:r>
              <a:rPr lang="en-US" dirty="0" smtClean="0"/>
              <a:t>[2, 5, 8, 12]</a:t>
            </a:r>
          </a:p>
          <a:p>
            <a:r>
              <a:rPr lang="en-US" dirty="0" smtClean="0"/>
              <a:t>[a, b, c, d]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448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Estructura</a:t>
            </a:r>
            <a:r>
              <a:rPr lang="en-US" dirty="0" smtClean="0"/>
              <a:t> de </a:t>
            </a:r>
            <a:r>
              <a:rPr lang="en-US" dirty="0" err="1" smtClean="0"/>
              <a:t>datos</a:t>
            </a:r>
            <a:r>
              <a:rPr lang="en-US" dirty="0" smtClean="0"/>
              <a:t> </a:t>
            </a:r>
            <a:r>
              <a:rPr lang="en-US" dirty="0" err="1" smtClean="0"/>
              <a:t>arreglo</a:t>
            </a:r>
            <a:r>
              <a:rPr lang="en-US" dirty="0" smtClean="0"/>
              <a:t> o </a:t>
            </a:r>
            <a:r>
              <a:rPr lang="en-US" dirty="0" err="1" smtClean="0"/>
              <a:t>conjunto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Propiedades</a:t>
            </a:r>
            <a:r>
              <a:rPr lang="en-US" dirty="0" smtClean="0"/>
              <a:t> de los </a:t>
            </a:r>
            <a:r>
              <a:rPr lang="en-US" dirty="0" err="1" smtClean="0"/>
              <a:t>arreglos</a:t>
            </a:r>
            <a:endParaRPr lang="en-US" dirty="0" smtClean="0"/>
          </a:p>
          <a:p>
            <a:pPr lvl="1"/>
            <a:r>
              <a:rPr lang="en-US" dirty="0" smtClean="0"/>
              <a:t>Son </a:t>
            </a:r>
            <a:r>
              <a:rPr lang="en-US" dirty="0" err="1" smtClean="0"/>
              <a:t>ordenados</a:t>
            </a:r>
            <a:endParaRPr lang="en-US" dirty="0" smtClean="0"/>
          </a:p>
          <a:p>
            <a:pPr lvl="1"/>
            <a:r>
              <a:rPr lang="en-US" dirty="0" err="1" smtClean="0"/>
              <a:t>Pueden</a:t>
            </a:r>
            <a:r>
              <a:rPr lang="en-US" dirty="0" smtClean="0"/>
              <a:t> </a:t>
            </a:r>
            <a:r>
              <a:rPr lang="en-US" dirty="0" err="1" smtClean="0"/>
              <a:t>tener</a:t>
            </a:r>
            <a:r>
              <a:rPr lang="en-US" dirty="0" smtClean="0"/>
              <a:t> de 0 a </a:t>
            </a:r>
            <a:r>
              <a:rPr lang="en-US" dirty="0" err="1" smtClean="0"/>
              <a:t>infinitos</a:t>
            </a:r>
            <a:r>
              <a:rPr lang="en-US" dirty="0" smtClean="0"/>
              <a:t> </a:t>
            </a:r>
            <a:r>
              <a:rPr lang="en-US" dirty="0" err="1" smtClean="0"/>
              <a:t>elementos</a:t>
            </a:r>
            <a:endParaRPr lang="en-US" dirty="0" smtClean="0"/>
          </a:p>
          <a:p>
            <a:pPr lvl="1"/>
            <a:r>
              <a:rPr lang="en-US" dirty="0" smtClean="0"/>
              <a:t>La </a:t>
            </a:r>
            <a:r>
              <a:rPr lang="en-US" dirty="0" err="1" smtClean="0"/>
              <a:t>cantidad</a:t>
            </a:r>
            <a:r>
              <a:rPr lang="en-US" dirty="0" smtClean="0"/>
              <a:t> de </a:t>
            </a:r>
            <a:r>
              <a:rPr lang="en-US" dirty="0" err="1" smtClean="0"/>
              <a:t>elementos</a:t>
            </a:r>
            <a:r>
              <a:rPr lang="en-US" dirty="0" smtClean="0"/>
              <a:t> de un </a:t>
            </a:r>
            <a:r>
              <a:rPr lang="en-US" dirty="0" err="1" smtClean="0"/>
              <a:t>arreglo</a:t>
            </a:r>
            <a:r>
              <a:rPr lang="en-US" dirty="0" smtClean="0"/>
              <a:t> se llama largo y se </a:t>
            </a:r>
            <a:r>
              <a:rPr lang="en-US" dirty="0" err="1" smtClean="0"/>
              <a:t>escribe</a:t>
            </a:r>
            <a:r>
              <a:rPr lang="en-US" dirty="0" smtClean="0"/>
              <a:t> </a:t>
            </a:r>
            <a:r>
              <a:rPr lang="en-US" dirty="0" err="1" smtClean="0"/>
              <a:t>así</a:t>
            </a:r>
            <a:r>
              <a:rPr lang="en-US" dirty="0" smtClean="0"/>
              <a:t> </a:t>
            </a:r>
            <a:r>
              <a:rPr lang="en-US" dirty="0" err="1" smtClean="0"/>
              <a:t>arreglo.largo</a:t>
            </a:r>
            <a:endParaRPr lang="en-US" dirty="0" smtClean="0"/>
          </a:p>
          <a:p>
            <a:pPr lvl="1"/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elemento</a:t>
            </a:r>
            <a:r>
              <a:rPr lang="en-US" dirty="0" smtClean="0"/>
              <a:t> </a:t>
            </a:r>
            <a:r>
              <a:rPr lang="en-US" dirty="0" err="1" smtClean="0"/>
              <a:t>tiene</a:t>
            </a:r>
            <a:r>
              <a:rPr lang="en-US" dirty="0" smtClean="0"/>
              <a:t> un </a:t>
            </a:r>
            <a:r>
              <a:rPr lang="en-US" dirty="0" err="1" smtClean="0"/>
              <a:t>número</a:t>
            </a:r>
            <a:r>
              <a:rPr lang="en-US" dirty="0" smtClean="0"/>
              <a:t> de </a:t>
            </a:r>
            <a:r>
              <a:rPr lang="en-US" dirty="0" err="1" smtClean="0"/>
              <a:t>índice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empieza</a:t>
            </a:r>
            <a:r>
              <a:rPr lang="en-US" dirty="0" smtClean="0"/>
              <a:t> en 0</a:t>
            </a:r>
          </a:p>
          <a:p>
            <a:pPr lvl="1"/>
            <a:r>
              <a:rPr lang="en-US" dirty="0" err="1" smtClean="0"/>
              <a:t>Ejemplo</a:t>
            </a:r>
            <a:endParaRPr lang="en-US" dirty="0" smtClean="0"/>
          </a:p>
          <a:p>
            <a:pPr lvl="1"/>
            <a:r>
              <a:rPr lang="en-US" dirty="0" smtClean="0"/>
              <a:t>[a, b, c, d, e]</a:t>
            </a:r>
          </a:p>
          <a:p>
            <a:pPr lvl="1"/>
            <a:r>
              <a:rPr lang="en-US" dirty="0" smtClean="0"/>
              <a:t>El largo de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arreglo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5, la </a:t>
            </a:r>
            <a:r>
              <a:rPr lang="en-US" dirty="0" err="1" smtClean="0"/>
              <a:t>primera</a:t>
            </a:r>
            <a:r>
              <a:rPr lang="en-US" dirty="0" smtClean="0"/>
              <a:t> </a:t>
            </a:r>
            <a:r>
              <a:rPr lang="en-US" dirty="0" err="1" smtClean="0"/>
              <a:t>posición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0 y la </a:t>
            </a:r>
            <a:r>
              <a:rPr lang="en-US" dirty="0" err="1" smtClean="0"/>
              <a:t>última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4.</a:t>
            </a:r>
          </a:p>
          <a:p>
            <a:pPr lvl="1"/>
            <a:r>
              <a:rPr lang="en-US" dirty="0" smtClean="0"/>
              <a:t>Para </a:t>
            </a:r>
            <a:r>
              <a:rPr lang="en-US" dirty="0" err="1" smtClean="0"/>
              <a:t>accesar</a:t>
            </a:r>
            <a:r>
              <a:rPr lang="en-US" dirty="0" smtClean="0"/>
              <a:t> el valor del </a:t>
            </a:r>
            <a:r>
              <a:rPr lang="en-US" dirty="0" err="1" smtClean="0"/>
              <a:t>arreglo</a:t>
            </a:r>
            <a:r>
              <a:rPr lang="en-US" dirty="0" smtClean="0"/>
              <a:t> en un </a:t>
            </a:r>
            <a:r>
              <a:rPr lang="en-US" dirty="0" err="1" smtClean="0"/>
              <a:t>índice</a:t>
            </a:r>
            <a:r>
              <a:rPr lang="en-US" dirty="0" smtClean="0"/>
              <a:t> particular </a:t>
            </a:r>
            <a:r>
              <a:rPr lang="en-US" dirty="0" err="1" smtClean="0"/>
              <a:t>usarmos</a:t>
            </a:r>
            <a:endParaRPr lang="en-US" dirty="0" smtClean="0"/>
          </a:p>
          <a:p>
            <a:pPr lvl="1"/>
            <a:r>
              <a:rPr lang="en-US" dirty="0" err="1" smtClean="0"/>
              <a:t>Arreglo</a:t>
            </a:r>
            <a:r>
              <a:rPr lang="en-US" dirty="0" smtClean="0"/>
              <a:t>[1] en el </a:t>
            </a:r>
            <a:r>
              <a:rPr lang="en-US" dirty="0" err="1" smtClean="0"/>
              <a:t>ejemplo</a:t>
            </a:r>
            <a:r>
              <a:rPr lang="en-US" dirty="0" smtClean="0"/>
              <a:t> de </a:t>
            </a:r>
            <a:r>
              <a:rPr lang="en-US" dirty="0" err="1" smtClean="0"/>
              <a:t>arriba</a:t>
            </a:r>
            <a:r>
              <a:rPr lang="en-US" dirty="0" smtClean="0"/>
              <a:t> </a:t>
            </a:r>
            <a:r>
              <a:rPr lang="en-US" dirty="0" err="1" smtClean="0"/>
              <a:t>eso</a:t>
            </a:r>
            <a:r>
              <a:rPr lang="en-US" dirty="0" smtClean="0"/>
              <a:t> </a:t>
            </a:r>
            <a:r>
              <a:rPr lang="en-US" dirty="0" err="1" smtClean="0"/>
              <a:t>sería</a:t>
            </a:r>
            <a:r>
              <a:rPr lang="en-US" dirty="0" smtClean="0"/>
              <a:t> b</a:t>
            </a:r>
          </a:p>
        </p:txBody>
      </p:sp>
    </p:spTree>
    <p:extLst>
      <p:ext uri="{BB962C8B-B14F-4D97-AF65-F5344CB8AC3E}">
        <p14:creationId xmlns:p14="http://schemas.microsoft.com/office/powerpoint/2010/main" val="1107287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Estructura</a:t>
            </a:r>
            <a:r>
              <a:rPr lang="en-US" dirty="0"/>
              <a:t> de </a:t>
            </a:r>
            <a:r>
              <a:rPr lang="en-US" dirty="0" err="1"/>
              <a:t>datos</a:t>
            </a:r>
            <a:r>
              <a:rPr lang="en-US" dirty="0"/>
              <a:t> </a:t>
            </a:r>
            <a:r>
              <a:rPr lang="en-US" dirty="0" err="1"/>
              <a:t>arreglo</a:t>
            </a:r>
            <a:r>
              <a:rPr lang="en-US" dirty="0"/>
              <a:t> o </a:t>
            </a:r>
            <a:r>
              <a:rPr lang="en-US" dirty="0" err="1"/>
              <a:t>conjunto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Para </a:t>
            </a:r>
            <a:r>
              <a:rPr lang="en-US" dirty="0" err="1" smtClean="0"/>
              <a:t>agregar</a:t>
            </a:r>
            <a:r>
              <a:rPr lang="en-US" dirty="0" smtClean="0"/>
              <a:t> </a:t>
            </a:r>
            <a:r>
              <a:rPr lang="en-US" dirty="0" err="1" smtClean="0"/>
              <a:t>elementos</a:t>
            </a:r>
            <a:r>
              <a:rPr lang="en-US" dirty="0" smtClean="0"/>
              <a:t> a un </a:t>
            </a:r>
            <a:r>
              <a:rPr lang="en-US" dirty="0" err="1" smtClean="0"/>
              <a:t>arreglo</a:t>
            </a:r>
            <a:r>
              <a:rPr lang="en-US" dirty="0" smtClean="0"/>
              <a:t> </a:t>
            </a:r>
            <a:r>
              <a:rPr lang="en-US" dirty="0" err="1" smtClean="0"/>
              <a:t>usamos</a:t>
            </a:r>
            <a:r>
              <a:rPr lang="en-US" dirty="0" smtClean="0"/>
              <a:t> la </a:t>
            </a:r>
            <a:r>
              <a:rPr lang="en-US" dirty="0" err="1" smtClean="0"/>
              <a:t>instrucción</a:t>
            </a:r>
            <a:r>
              <a:rPr lang="en-US" dirty="0" smtClean="0"/>
              <a:t> </a:t>
            </a:r>
            <a:r>
              <a:rPr lang="en-US" dirty="0" err="1" smtClean="0"/>
              <a:t>arreglo.agregar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Ejemplo</a:t>
            </a:r>
            <a:r>
              <a:rPr lang="en-US" dirty="0" smtClean="0"/>
              <a:t>:</a:t>
            </a:r>
          </a:p>
          <a:p>
            <a:r>
              <a:rPr lang="en-US" dirty="0" err="1" smtClean="0"/>
              <a:t>Conjunto</a:t>
            </a:r>
            <a:r>
              <a:rPr lang="en-US" dirty="0" smtClean="0"/>
              <a:t> = [a, b, c, d]</a:t>
            </a:r>
          </a:p>
          <a:p>
            <a:r>
              <a:rPr lang="en-US" dirty="0" err="1" smtClean="0"/>
              <a:t>Conjunto.agregar</a:t>
            </a:r>
            <a:r>
              <a:rPr lang="en-US" dirty="0" smtClean="0"/>
              <a:t>(e);</a:t>
            </a:r>
          </a:p>
          <a:p>
            <a:r>
              <a:rPr lang="en-US" dirty="0" err="1" smtClean="0"/>
              <a:t>Ahora</a:t>
            </a:r>
            <a:r>
              <a:rPr lang="en-US" dirty="0" smtClean="0"/>
              <a:t> </a:t>
            </a:r>
            <a:r>
              <a:rPr lang="en-US" dirty="0" err="1" smtClean="0"/>
              <a:t>conjunto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[a, b, c, d, e]</a:t>
            </a:r>
          </a:p>
          <a:p>
            <a:r>
              <a:rPr lang="en-US" dirty="0" err="1" smtClean="0"/>
              <a:t>Siempre</a:t>
            </a:r>
            <a:r>
              <a:rPr lang="en-US" dirty="0" smtClean="0"/>
              <a:t> los </a:t>
            </a:r>
            <a:r>
              <a:rPr lang="en-US" dirty="0" err="1" smtClean="0"/>
              <a:t>elementos</a:t>
            </a:r>
            <a:r>
              <a:rPr lang="en-US" dirty="0" smtClean="0"/>
              <a:t> se </a:t>
            </a:r>
            <a:r>
              <a:rPr lang="en-US" dirty="0" err="1" smtClean="0"/>
              <a:t>agregan</a:t>
            </a:r>
            <a:r>
              <a:rPr lang="en-US" dirty="0" smtClean="0"/>
              <a:t> al final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545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Estructura</a:t>
            </a:r>
            <a:r>
              <a:rPr lang="en-US" dirty="0" smtClean="0"/>
              <a:t> de </a:t>
            </a:r>
            <a:r>
              <a:rPr lang="en-US" dirty="0" err="1" smtClean="0"/>
              <a:t>datos</a:t>
            </a:r>
            <a:r>
              <a:rPr lang="en-US" dirty="0" smtClean="0"/>
              <a:t> </a:t>
            </a:r>
            <a:r>
              <a:rPr lang="en-US" dirty="0" err="1" smtClean="0"/>
              <a:t>arreglo</a:t>
            </a:r>
            <a:r>
              <a:rPr lang="en-US" dirty="0" smtClean="0"/>
              <a:t> o </a:t>
            </a:r>
            <a:r>
              <a:rPr lang="en-US" dirty="0" err="1" smtClean="0"/>
              <a:t>conjunto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Los </a:t>
            </a:r>
            <a:r>
              <a:rPr lang="en-US" dirty="0" err="1"/>
              <a:t>arreglos</a:t>
            </a:r>
            <a:r>
              <a:rPr lang="en-US" dirty="0"/>
              <a:t> se </a:t>
            </a:r>
            <a:r>
              <a:rPr lang="en-US" dirty="0" err="1"/>
              <a:t>usan</a:t>
            </a:r>
            <a:r>
              <a:rPr lang="en-US" dirty="0"/>
              <a:t> mucho con </a:t>
            </a:r>
            <a:r>
              <a:rPr lang="en-US" dirty="0" err="1"/>
              <a:t>ciclos</a:t>
            </a:r>
            <a:r>
              <a:rPr lang="en-US" dirty="0"/>
              <a:t> for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recorrer</a:t>
            </a:r>
            <a:r>
              <a:rPr lang="en-US" dirty="0"/>
              <a:t> </a:t>
            </a:r>
            <a:r>
              <a:rPr lang="en-US" dirty="0" err="1"/>
              <a:t>todos</a:t>
            </a:r>
            <a:r>
              <a:rPr lang="en-US" dirty="0"/>
              <a:t> los </a:t>
            </a:r>
            <a:r>
              <a:rPr lang="en-US" dirty="0" err="1"/>
              <a:t>elementos</a:t>
            </a:r>
            <a:r>
              <a:rPr lang="en-US" dirty="0"/>
              <a:t> del </a:t>
            </a:r>
            <a:r>
              <a:rPr lang="en-US" dirty="0" err="1"/>
              <a:t>arreglo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err="1" smtClean="0"/>
              <a:t>Veamos</a:t>
            </a:r>
            <a:r>
              <a:rPr lang="en-US" dirty="0" smtClean="0"/>
              <a:t> </a:t>
            </a:r>
            <a:r>
              <a:rPr lang="en-US" dirty="0"/>
              <a:t>un </a:t>
            </a:r>
            <a:r>
              <a:rPr lang="en-US" dirty="0" err="1"/>
              <a:t>ejemplo</a:t>
            </a:r>
            <a:r>
              <a:rPr lang="en-US" dirty="0"/>
              <a:t> de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hacerlo</a:t>
            </a:r>
            <a:endParaRPr lang="en-US" dirty="0"/>
          </a:p>
          <a:p>
            <a:r>
              <a:rPr lang="en-US" dirty="0" err="1"/>
              <a:t>Programa</a:t>
            </a:r>
            <a:r>
              <a:rPr lang="en-US" dirty="0"/>
              <a:t> </a:t>
            </a:r>
            <a:r>
              <a:rPr lang="en-US" dirty="0" err="1"/>
              <a:t>para</a:t>
            </a:r>
            <a:r>
              <a:rPr lang="en-US" dirty="0"/>
              <a:t> saber </a:t>
            </a:r>
            <a:r>
              <a:rPr lang="en-US" dirty="0" err="1"/>
              <a:t>cuales</a:t>
            </a:r>
            <a:r>
              <a:rPr lang="en-US" dirty="0"/>
              <a:t> </a:t>
            </a:r>
            <a:r>
              <a:rPr lang="en-US" dirty="0" err="1"/>
              <a:t>números</a:t>
            </a:r>
            <a:r>
              <a:rPr lang="en-US" dirty="0"/>
              <a:t> en un </a:t>
            </a:r>
            <a:r>
              <a:rPr lang="en-US" dirty="0" err="1"/>
              <a:t>conjunto</a:t>
            </a:r>
            <a:r>
              <a:rPr lang="en-US" dirty="0"/>
              <a:t> son pares</a:t>
            </a:r>
          </a:p>
          <a:p>
            <a:r>
              <a:rPr lang="en-US" dirty="0" err="1"/>
              <a:t>Inicio</a:t>
            </a:r>
            <a:endParaRPr lang="en-US" dirty="0"/>
          </a:p>
          <a:p>
            <a:r>
              <a:rPr lang="en-US" dirty="0" err="1"/>
              <a:t>Conjunto</a:t>
            </a:r>
            <a:r>
              <a:rPr lang="en-US" dirty="0"/>
              <a:t> = [2,5,7,8,10]</a:t>
            </a:r>
          </a:p>
          <a:p>
            <a:r>
              <a:rPr lang="en-US" dirty="0" err="1"/>
              <a:t>Ciclo</a:t>
            </a:r>
            <a:r>
              <a:rPr lang="en-US" dirty="0"/>
              <a:t> for(i del 0 al </a:t>
            </a:r>
            <a:r>
              <a:rPr lang="en-US" dirty="0" smtClean="0"/>
              <a:t>conjunto.largo-1 </a:t>
            </a:r>
            <a:r>
              <a:rPr lang="en-US" dirty="0" err="1" smtClean="0"/>
              <a:t>incrementa</a:t>
            </a:r>
            <a:r>
              <a:rPr lang="en-US" dirty="0" smtClean="0"/>
              <a:t> en 1)</a:t>
            </a:r>
          </a:p>
          <a:p>
            <a:pPr lvl="1"/>
            <a:r>
              <a:rPr lang="en-US" dirty="0" smtClean="0"/>
              <a:t>Si </a:t>
            </a:r>
            <a:r>
              <a:rPr lang="en-US" dirty="0" err="1" smtClean="0"/>
              <a:t>conjunto</a:t>
            </a:r>
            <a:r>
              <a:rPr lang="en-US" dirty="0" smtClean="0"/>
              <a:t>[i] % 2 = 0 </a:t>
            </a:r>
            <a:r>
              <a:rPr lang="en-US" dirty="0" err="1" smtClean="0"/>
              <a:t>entonces</a:t>
            </a:r>
            <a:endParaRPr lang="en-US" dirty="0" smtClean="0"/>
          </a:p>
          <a:p>
            <a:pPr lvl="2"/>
            <a:r>
              <a:rPr lang="en-US" dirty="0" err="1" smtClean="0"/>
              <a:t>Imprimir</a:t>
            </a:r>
            <a:r>
              <a:rPr lang="en-US" dirty="0" smtClean="0"/>
              <a:t>(</a:t>
            </a:r>
            <a:r>
              <a:rPr lang="en-US" dirty="0" err="1" smtClean="0"/>
              <a:t>conjunto</a:t>
            </a:r>
            <a:r>
              <a:rPr lang="en-US" dirty="0" smtClean="0"/>
              <a:t>[i] </a:t>
            </a:r>
            <a:r>
              <a:rPr lang="en-US" dirty="0" err="1" smtClean="0"/>
              <a:t>es</a:t>
            </a:r>
            <a:r>
              <a:rPr lang="en-US" dirty="0" smtClean="0"/>
              <a:t> par)</a:t>
            </a:r>
          </a:p>
          <a:p>
            <a:pPr lvl="1"/>
            <a:r>
              <a:rPr lang="en-US" dirty="0" smtClean="0"/>
              <a:t>Fin </a:t>
            </a:r>
            <a:r>
              <a:rPr lang="en-US" dirty="0" err="1" smtClean="0"/>
              <a:t>si</a:t>
            </a:r>
            <a:endParaRPr lang="en-US" dirty="0"/>
          </a:p>
          <a:p>
            <a:r>
              <a:rPr lang="en-US" dirty="0" smtClean="0"/>
              <a:t> fin </a:t>
            </a:r>
            <a:r>
              <a:rPr lang="en-US" dirty="0" err="1" smtClean="0"/>
              <a:t>ciclo</a:t>
            </a:r>
            <a:r>
              <a:rPr lang="en-US" dirty="0" smtClean="0"/>
              <a:t> for</a:t>
            </a:r>
          </a:p>
          <a:p>
            <a:r>
              <a:rPr lang="en-US" dirty="0" smtClean="0"/>
              <a:t>fin</a:t>
            </a:r>
          </a:p>
        </p:txBody>
      </p:sp>
    </p:spTree>
    <p:extLst>
      <p:ext uri="{BB962C8B-B14F-4D97-AF65-F5344CB8AC3E}">
        <p14:creationId xmlns:p14="http://schemas.microsoft.com/office/powerpoint/2010/main" val="38871618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Ejemplo</a:t>
            </a:r>
            <a:r>
              <a:rPr lang="en-US" dirty="0" smtClean="0"/>
              <a:t> </a:t>
            </a:r>
            <a:r>
              <a:rPr lang="en-US" dirty="0" err="1" smtClean="0"/>
              <a:t>arreglos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Programa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imprimir</a:t>
            </a:r>
            <a:r>
              <a:rPr lang="en-US" dirty="0" smtClean="0"/>
              <a:t> un </a:t>
            </a:r>
            <a:r>
              <a:rPr lang="en-US" dirty="0" err="1" smtClean="0"/>
              <a:t>arreglo</a:t>
            </a:r>
            <a:r>
              <a:rPr lang="en-US" dirty="0" smtClean="0"/>
              <a:t> de </a:t>
            </a:r>
            <a:r>
              <a:rPr lang="en-US" dirty="0" err="1" smtClean="0"/>
              <a:t>números</a:t>
            </a:r>
            <a:r>
              <a:rPr lang="en-US" dirty="0" smtClean="0"/>
              <a:t> </a:t>
            </a:r>
            <a:r>
              <a:rPr lang="en-US" dirty="0" err="1" smtClean="0"/>
              <a:t>creado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el </a:t>
            </a:r>
            <a:r>
              <a:rPr lang="en-US" dirty="0" err="1" smtClean="0"/>
              <a:t>usuario</a:t>
            </a:r>
            <a:endParaRPr lang="en-US" dirty="0" smtClean="0"/>
          </a:p>
          <a:p>
            <a:r>
              <a:rPr lang="en-US" dirty="0" err="1" smtClean="0"/>
              <a:t>Inicio</a:t>
            </a:r>
            <a:endParaRPr lang="en-US" dirty="0" smtClean="0"/>
          </a:p>
          <a:p>
            <a:r>
              <a:rPr lang="en-US" dirty="0" err="1" smtClean="0"/>
              <a:t>Imprimir</a:t>
            </a:r>
            <a:r>
              <a:rPr lang="en-US" dirty="0" smtClean="0"/>
              <a:t>(Si </a:t>
            </a:r>
            <a:r>
              <a:rPr lang="en-US" dirty="0" err="1" smtClean="0"/>
              <a:t>desea</a:t>
            </a:r>
            <a:r>
              <a:rPr lang="en-US" dirty="0" smtClean="0"/>
              <a:t> </a:t>
            </a:r>
            <a:r>
              <a:rPr lang="en-US" dirty="0" err="1" smtClean="0"/>
              <a:t>agregar</a:t>
            </a:r>
            <a:r>
              <a:rPr lang="en-US" dirty="0" smtClean="0"/>
              <a:t> un </a:t>
            </a:r>
            <a:r>
              <a:rPr lang="en-US" dirty="0" err="1" smtClean="0"/>
              <a:t>numero</a:t>
            </a:r>
            <a:r>
              <a:rPr lang="en-US" dirty="0" smtClean="0"/>
              <a:t> </a:t>
            </a:r>
            <a:r>
              <a:rPr lang="en-US" dirty="0" err="1" smtClean="0"/>
              <a:t>presione</a:t>
            </a:r>
            <a:r>
              <a:rPr lang="en-US" dirty="0" smtClean="0"/>
              <a:t> 1 </a:t>
            </a:r>
            <a:r>
              <a:rPr lang="en-US" dirty="0" err="1" smtClean="0"/>
              <a:t>sino</a:t>
            </a:r>
            <a:r>
              <a:rPr lang="en-US" dirty="0" smtClean="0"/>
              <a:t> </a:t>
            </a:r>
            <a:r>
              <a:rPr lang="en-US" dirty="0" err="1" smtClean="0"/>
              <a:t>presione</a:t>
            </a:r>
            <a:r>
              <a:rPr lang="en-US" dirty="0" smtClean="0"/>
              <a:t> 2)</a:t>
            </a:r>
          </a:p>
          <a:p>
            <a:r>
              <a:rPr lang="en-US" dirty="0" smtClean="0"/>
              <a:t>leer(</a:t>
            </a:r>
            <a:r>
              <a:rPr lang="en-US" dirty="0" err="1" smtClean="0"/>
              <a:t>opcion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Mientras</a:t>
            </a:r>
            <a:r>
              <a:rPr lang="en-US" dirty="0" smtClean="0"/>
              <a:t> </a:t>
            </a:r>
            <a:r>
              <a:rPr lang="en-US" dirty="0" err="1" smtClean="0"/>
              <a:t>opcion</a:t>
            </a:r>
            <a:r>
              <a:rPr lang="en-US" dirty="0" smtClean="0"/>
              <a:t> == 1</a:t>
            </a:r>
          </a:p>
          <a:p>
            <a:pPr lvl="1"/>
            <a:r>
              <a:rPr lang="en-US" dirty="0" err="1" smtClean="0"/>
              <a:t>Imprimir</a:t>
            </a:r>
            <a:r>
              <a:rPr lang="en-US" dirty="0" smtClean="0"/>
              <a:t>(</a:t>
            </a:r>
            <a:r>
              <a:rPr lang="en-US" dirty="0" err="1" smtClean="0"/>
              <a:t>Digite</a:t>
            </a:r>
            <a:r>
              <a:rPr lang="en-US" dirty="0" smtClean="0"/>
              <a:t> el </a:t>
            </a:r>
            <a:r>
              <a:rPr lang="en-US" dirty="0" err="1" smtClean="0"/>
              <a:t>numero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Leer(</a:t>
            </a:r>
            <a:r>
              <a:rPr lang="en-US" dirty="0" err="1" smtClean="0"/>
              <a:t>numero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Conjunto.agregar</a:t>
            </a:r>
            <a:r>
              <a:rPr lang="en-US" dirty="0" smtClean="0"/>
              <a:t>(</a:t>
            </a:r>
            <a:r>
              <a:rPr lang="en-US" dirty="0" err="1" smtClean="0"/>
              <a:t>numero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/>
              <a:t>Imprimir</a:t>
            </a:r>
            <a:r>
              <a:rPr lang="en-US" dirty="0"/>
              <a:t>(Si </a:t>
            </a:r>
            <a:r>
              <a:rPr lang="en-US" dirty="0" err="1"/>
              <a:t>desea</a:t>
            </a:r>
            <a:r>
              <a:rPr lang="en-US" dirty="0"/>
              <a:t> </a:t>
            </a:r>
            <a:r>
              <a:rPr lang="en-US" dirty="0" err="1"/>
              <a:t>agregar</a:t>
            </a:r>
            <a:r>
              <a:rPr lang="en-US" dirty="0"/>
              <a:t> un </a:t>
            </a:r>
            <a:r>
              <a:rPr lang="en-US" dirty="0" err="1"/>
              <a:t>numero</a:t>
            </a:r>
            <a:r>
              <a:rPr lang="en-US" dirty="0"/>
              <a:t> </a:t>
            </a:r>
            <a:r>
              <a:rPr lang="en-US" dirty="0" err="1"/>
              <a:t>presione</a:t>
            </a:r>
            <a:r>
              <a:rPr lang="en-US" dirty="0"/>
              <a:t> 1 </a:t>
            </a:r>
            <a:r>
              <a:rPr lang="en-US" dirty="0" err="1"/>
              <a:t>sino</a:t>
            </a:r>
            <a:r>
              <a:rPr lang="en-US" dirty="0"/>
              <a:t> </a:t>
            </a:r>
            <a:r>
              <a:rPr lang="en-US" dirty="0" err="1"/>
              <a:t>presione</a:t>
            </a:r>
            <a:r>
              <a:rPr lang="en-US" dirty="0"/>
              <a:t> 2)</a:t>
            </a:r>
          </a:p>
          <a:p>
            <a:pPr lvl="1"/>
            <a:r>
              <a:rPr lang="en-US" dirty="0" smtClean="0"/>
              <a:t>Leer(</a:t>
            </a:r>
            <a:r>
              <a:rPr lang="en-US" dirty="0" err="1" smtClean="0"/>
              <a:t>opcion</a:t>
            </a:r>
            <a:r>
              <a:rPr lang="en-US" dirty="0" smtClean="0"/>
              <a:t>)</a:t>
            </a:r>
          </a:p>
          <a:p>
            <a:r>
              <a:rPr lang="en-US" dirty="0" smtClean="0"/>
              <a:t>Fin </a:t>
            </a:r>
            <a:r>
              <a:rPr lang="en-US" dirty="0" err="1" smtClean="0"/>
              <a:t>mientras</a:t>
            </a:r>
            <a:endParaRPr lang="en-US" dirty="0" smtClean="0"/>
          </a:p>
          <a:p>
            <a:r>
              <a:rPr lang="en-US" dirty="0" err="1" smtClean="0"/>
              <a:t>Imprimir</a:t>
            </a:r>
            <a:r>
              <a:rPr lang="en-US" dirty="0" smtClean="0"/>
              <a:t> </a:t>
            </a:r>
            <a:r>
              <a:rPr lang="en-US" dirty="0" err="1" smtClean="0"/>
              <a:t>conjunto</a:t>
            </a:r>
            <a:endParaRPr lang="en-US" dirty="0" smtClean="0"/>
          </a:p>
          <a:p>
            <a:r>
              <a:rPr lang="en-US" dirty="0" smtClean="0"/>
              <a:t>Fin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876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Ejemplo</a:t>
            </a:r>
            <a:r>
              <a:rPr lang="en-US" dirty="0" smtClean="0"/>
              <a:t> </a:t>
            </a:r>
            <a:r>
              <a:rPr lang="en-US" dirty="0" err="1" smtClean="0"/>
              <a:t>arreglos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Programa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imprimir</a:t>
            </a:r>
            <a:r>
              <a:rPr lang="en-US" dirty="0" smtClean="0"/>
              <a:t> un </a:t>
            </a:r>
            <a:r>
              <a:rPr lang="en-US" dirty="0" err="1" smtClean="0"/>
              <a:t>arreglo</a:t>
            </a:r>
            <a:r>
              <a:rPr lang="en-US" dirty="0" smtClean="0"/>
              <a:t> de </a:t>
            </a:r>
            <a:r>
              <a:rPr lang="en-US" dirty="0" err="1" smtClean="0"/>
              <a:t>números</a:t>
            </a:r>
            <a:r>
              <a:rPr lang="en-US" dirty="0" smtClean="0"/>
              <a:t> </a:t>
            </a:r>
            <a:r>
              <a:rPr lang="en-US" dirty="0" err="1" smtClean="0"/>
              <a:t>creado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el </a:t>
            </a:r>
            <a:r>
              <a:rPr lang="en-US" dirty="0" err="1" smtClean="0"/>
              <a:t>usuario</a:t>
            </a:r>
            <a:endParaRPr lang="en-US" dirty="0" smtClean="0"/>
          </a:p>
          <a:p>
            <a:r>
              <a:rPr lang="en-US" dirty="0" err="1" smtClean="0"/>
              <a:t>Inicio</a:t>
            </a:r>
            <a:endParaRPr lang="en-US" dirty="0" smtClean="0"/>
          </a:p>
          <a:p>
            <a:r>
              <a:rPr lang="en-US" dirty="0" err="1" smtClean="0"/>
              <a:t>Imprimir</a:t>
            </a:r>
            <a:r>
              <a:rPr lang="en-US" dirty="0" smtClean="0"/>
              <a:t>(</a:t>
            </a:r>
            <a:r>
              <a:rPr lang="en-US" dirty="0" err="1" smtClean="0"/>
              <a:t>digite</a:t>
            </a:r>
            <a:r>
              <a:rPr lang="en-US" dirty="0" smtClean="0"/>
              <a:t> el </a:t>
            </a:r>
            <a:r>
              <a:rPr lang="en-US" dirty="0" err="1" smtClean="0"/>
              <a:t>numero</a:t>
            </a:r>
            <a:r>
              <a:rPr lang="en-US" dirty="0" smtClean="0"/>
              <a:t> de </a:t>
            </a:r>
            <a:r>
              <a:rPr lang="en-US" dirty="0" err="1" smtClean="0"/>
              <a:t>elementos</a:t>
            </a:r>
            <a:r>
              <a:rPr lang="en-US" dirty="0" smtClean="0"/>
              <a:t> del </a:t>
            </a:r>
            <a:r>
              <a:rPr lang="en-US" dirty="0" err="1" smtClean="0"/>
              <a:t>conjunto</a:t>
            </a:r>
            <a:r>
              <a:rPr lang="en-US" dirty="0" smtClean="0"/>
              <a:t>)</a:t>
            </a:r>
          </a:p>
          <a:p>
            <a:r>
              <a:rPr lang="en-US" dirty="0" smtClean="0"/>
              <a:t>leer(total)</a:t>
            </a:r>
          </a:p>
          <a:p>
            <a:r>
              <a:rPr lang="en-US" dirty="0" err="1" smtClean="0"/>
              <a:t>Ciclo</a:t>
            </a:r>
            <a:r>
              <a:rPr lang="en-US" dirty="0" smtClean="0"/>
              <a:t> for (i de 0 a total-1 </a:t>
            </a:r>
            <a:r>
              <a:rPr lang="en-US" dirty="0" err="1" smtClean="0"/>
              <a:t>incrementa</a:t>
            </a:r>
            <a:r>
              <a:rPr lang="en-US" dirty="0" smtClean="0"/>
              <a:t> en 1)</a:t>
            </a:r>
          </a:p>
          <a:p>
            <a:pPr lvl="1"/>
            <a:r>
              <a:rPr lang="en-US" dirty="0" err="1" smtClean="0"/>
              <a:t>Imprimir</a:t>
            </a:r>
            <a:r>
              <a:rPr lang="en-US" dirty="0" smtClean="0"/>
              <a:t>(</a:t>
            </a:r>
            <a:r>
              <a:rPr lang="en-US" dirty="0" err="1" smtClean="0"/>
              <a:t>digite</a:t>
            </a:r>
            <a:r>
              <a:rPr lang="en-US" dirty="0" smtClean="0"/>
              <a:t> el </a:t>
            </a:r>
            <a:r>
              <a:rPr lang="en-US" dirty="0" err="1" smtClean="0"/>
              <a:t>numero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Leer(</a:t>
            </a:r>
            <a:r>
              <a:rPr lang="en-US" dirty="0" err="1" smtClean="0"/>
              <a:t>numero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Conjunto.agregar</a:t>
            </a:r>
            <a:r>
              <a:rPr lang="en-US" dirty="0" smtClean="0"/>
              <a:t>(</a:t>
            </a:r>
            <a:r>
              <a:rPr lang="en-US" dirty="0" err="1" smtClean="0"/>
              <a:t>numero</a:t>
            </a:r>
            <a:r>
              <a:rPr lang="en-US" dirty="0" smtClean="0"/>
              <a:t>)</a:t>
            </a:r>
          </a:p>
          <a:p>
            <a:r>
              <a:rPr lang="en-US" dirty="0" smtClean="0"/>
              <a:t>Fin </a:t>
            </a:r>
            <a:r>
              <a:rPr lang="en-US" dirty="0" err="1" smtClean="0"/>
              <a:t>ciclo</a:t>
            </a:r>
            <a:r>
              <a:rPr lang="en-US" dirty="0" smtClean="0"/>
              <a:t> for</a:t>
            </a:r>
          </a:p>
          <a:p>
            <a:r>
              <a:rPr lang="en-US" dirty="0" err="1" smtClean="0"/>
              <a:t>Imprimir</a:t>
            </a:r>
            <a:r>
              <a:rPr lang="en-US" dirty="0" smtClean="0"/>
              <a:t> </a:t>
            </a:r>
            <a:r>
              <a:rPr lang="en-US" dirty="0" err="1" smtClean="0"/>
              <a:t>conjunto</a:t>
            </a:r>
            <a:endParaRPr lang="en-US" dirty="0" smtClean="0"/>
          </a:p>
          <a:p>
            <a:r>
              <a:rPr lang="en-US" dirty="0" smtClean="0"/>
              <a:t>Fin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1073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621</TotalTime>
  <Words>647</Words>
  <Application>Microsoft Office PowerPoint</Application>
  <PresentationFormat>On-screen Show (4:3)</PresentationFormat>
  <Paragraphs>94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Clarity</vt:lpstr>
      <vt:lpstr>Semana 4</vt:lpstr>
      <vt:lpstr>Agenda</vt:lpstr>
      <vt:lpstr>Estructuras While</vt:lpstr>
      <vt:lpstr>Estructura de datos arreglo o conjunto</vt:lpstr>
      <vt:lpstr>Estructura de datos arreglo o conjunto</vt:lpstr>
      <vt:lpstr>Estructura de datos arreglo o conjunto</vt:lpstr>
      <vt:lpstr>Estructura de datos arreglo o conjunto</vt:lpstr>
      <vt:lpstr>Ejemplo arreglos </vt:lpstr>
      <vt:lpstr>Ejemplo arreglos </vt:lpstr>
      <vt:lpstr>Práctica ejercicio 1</vt:lpstr>
      <vt:lpstr>Práctica ejercicio 2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Semana 1</dc:title>
  <dc:creator>Esteban</dc:creator>
  <cp:lastModifiedBy>Esteban</cp:lastModifiedBy>
  <cp:revision>55</cp:revision>
  <dcterms:created xsi:type="dcterms:W3CDTF">2016-09-09T19:42:04Z</dcterms:created>
  <dcterms:modified xsi:type="dcterms:W3CDTF">2017-01-23T20:13:15Z</dcterms:modified>
</cp:coreProperties>
</file>