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/>
              <a:t>P</a:t>
            </a:r>
            <a:r>
              <a:rPr lang="en-US" dirty="0" err="1" smtClean="0"/>
              <a:t>rogramación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Prática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requiere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convierta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tiempo</a:t>
            </a:r>
            <a:r>
              <a:rPr lang="en-US" dirty="0" smtClean="0"/>
              <a:t> en </a:t>
            </a:r>
            <a:r>
              <a:rPr lang="en-US" dirty="0" err="1" smtClean="0"/>
              <a:t>segundos</a:t>
            </a:r>
            <a:r>
              <a:rPr lang="en-US" dirty="0" smtClean="0"/>
              <a:t>. Se le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solicitar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días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horas</a:t>
            </a:r>
            <a:r>
              <a:rPr lang="en-US" dirty="0" smtClean="0"/>
              <a:t>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minutos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Teniendo</a:t>
            </a:r>
            <a:r>
              <a:rPr lang="en-US" dirty="0" smtClean="0"/>
              <a:t> </a:t>
            </a:r>
            <a:r>
              <a:rPr lang="en-US" dirty="0" err="1" smtClean="0"/>
              <a:t>esos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, se </a:t>
            </a:r>
            <a:r>
              <a:rPr lang="en-US" dirty="0" err="1" smtClean="0"/>
              <a:t>convertirá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dada en </a:t>
            </a:r>
            <a:r>
              <a:rPr lang="en-US" dirty="0" err="1" smtClean="0"/>
              <a:t>segundos</a:t>
            </a:r>
            <a:r>
              <a:rPr lang="en-US" dirty="0"/>
              <a:t> </a:t>
            </a:r>
            <a:r>
              <a:rPr lang="en-US" dirty="0" smtClean="0"/>
              <a:t>y se </a:t>
            </a:r>
            <a:r>
              <a:rPr lang="en-US" dirty="0" err="1" smtClean="0"/>
              <a:t>imprimirá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programa</a:t>
            </a:r>
            <a:r>
              <a:rPr lang="en-US" dirty="0" smtClean="0"/>
              <a:t> se </a:t>
            </a:r>
            <a:r>
              <a:rPr lang="en-US" dirty="0" err="1" smtClean="0"/>
              <a:t>ejecuta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vez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requiere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el </a:t>
            </a:r>
            <a:r>
              <a:rPr lang="en-US" dirty="0" err="1" smtClean="0"/>
              <a:t>área</a:t>
            </a:r>
            <a:r>
              <a:rPr lang="en-US" dirty="0" smtClean="0"/>
              <a:t> de un </a:t>
            </a:r>
            <a:r>
              <a:rPr lang="en-US" dirty="0" err="1" smtClean="0"/>
              <a:t>triángulo</a:t>
            </a:r>
            <a:r>
              <a:rPr lang="en-US" dirty="0" smtClean="0"/>
              <a:t> o de un </a:t>
            </a:r>
            <a:r>
              <a:rPr lang="en-US" dirty="0" err="1" smtClean="0"/>
              <a:t>cuadrado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 le </a:t>
            </a:r>
            <a:r>
              <a:rPr lang="en-US" dirty="0" err="1" smtClean="0"/>
              <a:t>consulta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desea</a:t>
            </a:r>
            <a:r>
              <a:rPr lang="en-US" dirty="0" smtClean="0"/>
              <a:t> el </a:t>
            </a:r>
            <a:r>
              <a:rPr lang="en-US" dirty="0" err="1" smtClean="0"/>
              <a:t>área</a:t>
            </a:r>
            <a:r>
              <a:rPr lang="en-US" dirty="0" smtClean="0"/>
              <a:t> de un </a:t>
            </a:r>
            <a:r>
              <a:rPr lang="en-US" dirty="0" err="1" smtClean="0"/>
              <a:t>triángulo</a:t>
            </a:r>
            <a:r>
              <a:rPr lang="en-US" dirty="0" smtClean="0"/>
              <a:t> o un </a:t>
            </a:r>
            <a:r>
              <a:rPr lang="en-US" dirty="0" err="1" smtClean="0"/>
              <a:t>cuadrado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escoge</a:t>
            </a:r>
            <a:r>
              <a:rPr lang="en-US" dirty="0" smtClean="0"/>
              <a:t> un </a:t>
            </a:r>
            <a:r>
              <a:rPr lang="en-US" dirty="0" err="1" smtClean="0"/>
              <a:t>triángulo</a:t>
            </a:r>
            <a:r>
              <a:rPr lang="en-US" dirty="0" smtClean="0"/>
              <a:t>, se le </a:t>
            </a:r>
            <a:r>
              <a:rPr lang="en-US" dirty="0" err="1" smtClean="0"/>
              <a:t>solicita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escriba</a:t>
            </a:r>
            <a:r>
              <a:rPr lang="en-US" dirty="0" smtClean="0"/>
              <a:t> el valor de la base y </a:t>
            </a:r>
            <a:r>
              <a:rPr lang="en-US" dirty="0" err="1" smtClean="0"/>
              <a:t>despues</a:t>
            </a:r>
            <a:r>
              <a:rPr lang="en-US" dirty="0" smtClean="0"/>
              <a:t> se le </a:t>
            </a:r>
            <a:r>
              <a:rPr lang="en-US" dirty="0" err="1" smtClean="0"/>
              <a:t>solicita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escriba</a:t>
            </a:r>
            <a:r>
              <a:rPr lang="en-US" dirty="0" smtClean="0"/>
              <a:t> el valor de la </a:t>
            </a:r>
            <a:r>
              <a:rPr lang="en-US" dirty="0" err="1" smtClean="0"/>
              <a:t>altura</a:t>
            </a:r>
            <a:r>
              <a:rPr lang="en-US" dirty="0" smtClean="0"/>
              <a:t>. </a:t>
            </a:r>
            <a:r>
              <a:rPr lang="en-US" dirty="0" err="1" smtClean="0"/>
              <a:t>Teniendo</a:t>
            </a:r>
            <a:r>
              <a:rPr lang="en-US" dirty="0" smtClean="0"/>
              <a:t> </a:t>
            </a:r>
            <a:r>
              <a:rPr lang="en-US" dirty="0" err="1" smtClean="0"/>
              <a:t>esos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se </a:t>
            </a:r>
            <a:r>
              <a:rPr lang="en-US" dirty="0" err="1" smtClean="0"/>
              <a:t>calcula</a:t>
            </a:r>
            <a:r>
              <a:rPr lang="en-US" dirty="0" smtClean="0"/>
              <a:t> el </a:t>
            </a:r>
            <a:r>
              <a:rPr lang="en-US" dirty="0" err="1" smtClean="0"/>
              <a:t>área</a:t>
            </a:r>
            <a:r>
              <a:rPr lang="en-US" dirty="0" smtClean="0"/>
              <a:t> y se </a:t>
            </a:r>
            <a:r>
              <a:rPr lang="en-US" dirty="0" err="1" smtClean="0"/>
              <a:t>imprime</a:t>
            </a:r>
            <a:r>
              <a:rPr lang="en-US" dirty="0" smtClean="0"/>
              <a:t> el valor</a:t>
            </a:r>
          </a:p>
          <a:p>
            <a:r>
              <a:rPr lang="en-US" dirty="0" smtClean="0"/>
              <a:t>Si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escoge</a:t>
            </a:r>
            <a:r>
              <a:rPr lang="en-US" dirty="0" smtClean="0"/>
              <a:t> el </a:t>
            </a:r>
            <a:r>
              <a:rPr lang="en-US" dirty="0" err="1" smtClean="0"/>
              <a:t>cuadrado</a:t>
            </a:r>
            <a:r>
              <a:rPr lang="en-US" dirty="0" smtClean="0"/>
              <a:t>, se le </a:t>
            </a:r>
            <a:r>
              <a:rPr lang="en-US" dirty="0" err="1" smtClean="0"/>
              <a:t>solicita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escriba</a:t>
            </a:r>
            <a:r>
              <a:rPr lang="en-US" dirty="0" smtClean="0"/>
              <a:t> el valor del </a:t>
            </a:r>
            <a:r>
              <a:rPr lang="en-US" dirty="0" err="1" smtClean="0"/>
              <a:t>lado</a:t>
            </a:r>
            <a:r>
              <a:rPr lang="en-US" dirty="0" smtClean="0"/>
              <a:t>.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se </a:t>
            </a:r>
            <a:r>
              <a:rPr lang="en-US" dirty="0" err="1"/>
              <a:t>calcula</a:t>
            </a:r>
            <a:r>
              <a:rPr lang="en-US" dirty="0"/>
              <a:t> el </a:t>
            </a:r>
            <a:r>
              <a:rPr lang="en-US" dirty="0" err="1"/>
              <a:t>área</a:t>
            </a:r>
            <a:r>
              <a:rPr lang="en-US" dirty="0"/>
              <a:t> y se </a:t>
            </a:r>
            <a:r>
              <a:rPr lang="en-US" dirty="0" err="1"/>
              <a:t>imprime</a:t>
            </a:r>
            <a:r>
              <a:rPr lang="en-US" dirty="0"/>
              <a:t> el valor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imprima</a:t>
            </a:r>
            <a:r>
              <a:rPr lang="en-US" dirty="0" smtClean="0"/>
              <a:t> el valor,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podrá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el </a:t>
            </a:r>
            <a:r>
              <a:rPr lang="en-US" dirty="0" err="1" smtClean="0"/>
              <a:t>programa</a:t>
            </a:r>
            <a:r>
              <a:rPr lang="en-US" dirty="0" smtClean="0"/>
              <a:t> o </a:t>
            </a: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área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4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requiere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</a:t>
            </a:r>
            <a:r>
              <a:rPr lang="en-US" dirty="0" err="1" smtClean="0"/>
              <a:t>identificar</a:t>
            </a:r>
            <a:r>
              <a:rPr lang="en-US" dirty="0" smtClean="0"/>
              <a:t> entre dos personas,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mayor. </a:t>
            </a:r>
          </a:p>
          <a:p>
            <a:r>
              <a:rPr lang="en-US" dirty="0" smtClean="0"/>
              <a:t>Se le </a:t>
            </a:r>
            <a:r>
              <a:rPr lang="en-US" dirty="0" err="1" smtClean="0"/>
              <a:t>solicita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primera</a:t>
            </a:r>
            <a:r>
              <a:rPr lang="en-US" dirty="0" smtClean="0"/>
              <a:t> persona. </a:t>
            </a:r>
            <a:r>
              <a:rPr lang="en-US" dirty="0" err="1" smtClean="0"/>
              <a:t>Después</a:t>
            </a:r>
            <a:r>
              <a:rPr lang="en-US" dirty="0" smtClean="0"/>
              <a:t> se le </a:t>
            </a:r>
            <a:r>
              <a:rPr lang="en-US" dirty="0" err="1" smtClean="0"/>
              <a:t>solicita</a:t>
            </a:r>
            <a:r>
              <a:rPr lang="en-US" dirty="0" smtClean="0"/>
              <a:t> la </a:t>
            </a:r>
            <a:r>
              <a:rPr lang="en-US" dirty="0" err="1" smtClean="0"/>
              <a:t>edad</a:t>
            </a:r>
            <a:r>
              <a:rPr lang="en-US" dirty="0" smtClean="0"/>
              <a:t> de </a:t>
            </a:r>
            <a:r>
              <a:rPr lang="en-US" dirty="0" err="1" smtClean="0"/>
              <a:t>esa</a:t>
            </a:r>
            <a:r>
              <a:rPr lang="en-US" dirty="0" smtClean="0"/>
              <a:t> persona</a:t>
            </a:r>
          </a:p>
          <a:p>
            <a:r>
              <a:rPr lang="en-US" dirty="0"/>
              <a:t>Se le </a:t>
            </a:r>
            <a:r>
              <a:rPr lang="en-US" dirty="0" err="1"/>
              <a:t>solicita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 smtClean="0"/>
              <a:t>segunda</a:t>
            </a:r>
            <a:r>
              <a:rPr lang="en-US" dirty="0" smtClean="0"/>
              <a:t> persona</a:t>
            </a:r>
            <a:r>
              <a:rPr lang="en-US" dirty="0"/>
              <a:t>. </a:t>
            </a:r>
            <a:r>
              <a:rPr lang="en-US" dirty="0" err="1"/>
              <a:t>Después</a:t>
            </a:r>
            <a:r>
              <a:rPr lang="en-US" dirty="0"/>
              <a:t> se le </a:t>
            </a:r>
            <a:r>
              <a:rPr lang="en-US" dirty="0" err="1"/>
              <a:t>solicita</a:t>
            </a:r>
            <a:r>
              <a:rPr lang="en-US" dirty="0"/>
              <a:t> la </a:t>
            </a:r>
            <a:r>
              <a:rPr lang="en-US" dirty="0" err="1"/>
              <a:t>edad</a:t>
            </a:r>
            <a:r>
              <a:rPr lang="en-US" dirty="0"/>
              <a:t> de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smtClean="0"/>
              <a:t>persona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, se </a:t>
            </a:r>
            <a:r>
              <a:rPr lang="en-US" dirty="0" err="1" smtClean="0"/>
              <a:t>procede</a:t>
            </a:r>
            <a:r>
              <a:rPr lang="en-US" dirty="0" smtClean="0"/>
              <a:t> a </a:t>
            </a:r>
            <a:r>
              <a:rPr lang="en-US" dirty="0" err="1" smtClean="0"/>
              <a:t>calcular</a:t>
            </a:r>
            <a:r>
              <a:rPr lang="en-US" dirty="0" smtClean="0"/>
              <a:t> </a:t>
            </a:r>
            <a:r>
              <a:rPr lang="en-US" dirty="0" err="1" smtClean="0"/>
              <a:t>quien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mayor. Se </a:t>
            </a:r>
            <a:r>
              <a:rPr lang="en-US" dirty="0" err="1" smtClean="0"/>
              <a:t>imprime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la persona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persona, </a:t>
            </a:r>
            <a:r>
              <a:rPr lang="en-US" dirty="0" err="1" smtClean="0"/>
              <a:t>donde</a:t>
            </a:r>
            <a:r>
              <a:rPr lang="en-US" dirty="0" smtClean="0"/>
              <a:t>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posicion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y la </a:t>
            </a:r>
            <a:r>
              <a:rPr lang="en-US" dirty="0" err="1" smtClean="0"/>
              <a:t>segunda</a:t>
            </a:r>
            <a:r>
              <a:rPr lang="en-US" dirty="0" smtClean="0"/>
              <a:t> la </a:t>
            </a:r>
            <a:r>
              <a:rPr lang="en-US" dirty="0" err="1" smtClean="0"/>
              <a:t>edad</a:t>
            </a:r>
            <a:r>
              <a:rPr lang="en-US" dirty="0" smtClean="0"/>
              <a:t>.</a:t>
            </a:r>
          </a:p>
          <a:p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imprima</a:t>
            </a:r>
            <a:r>
              <a:rPr lang="en-US" dirty="0"/>
              <a:t> el valor,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escoger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termina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 o </a:t>
            </a:r>
            <a:r>
              <a:rPr lang="en-US" dirty="0" err="1" smtClean="0"/>
              <a:t>empieza</a:t>
            </a:r>
            <a:r>
              <a:rPr lang="en-US" dirty="0" smtClean="0"/>
              <a:t>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requiere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calcule</a:t>
            </a:r>
            <a:r>
              <a:rPr lang="en-US" dirty="0" smtClean="0"/>
              <a:t> el </a:t>
            </a:r>
            <a:r>
              <a:rPr lang="en-US" dirty="0" err="1" smtClean="0"/>
              <a:t>promedio</a:t>
            </a:r>
            <a:r>
              <a:rPr lang="en-US" dirty="0" smtClean="0"/>
              <a:t> de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y </a:t>
            </a:r>
            <a:r>
              <a:rPr lang="en-US" dirty="0" err="1" smtClean="0"/>
              <a:t>después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</a:t>
            </a:r>
            <a:r>
              <a:rPr lang="en-US" dirty="0" err="1" smtClean="0"/>
              <a:t>cuál</a:t>
            </a:r>
            <a:r>
              <a:rPr lang="en-US" dirty="0" smtClean="0"/>
              <a:t> de los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cercano</a:t>
            </a:r>
            <a:r>
              <a:rPr lang="en-US" dirty="0" smtClean="0"/>
              <a:t> al </a:t>
            </a:r>
            <a:r>
              <a:rPr lang="en-US" dirty="0" err="1" smtClean="0"/>
              <a:t>promedio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le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solicitar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los </a:t>
            </a:r>
            <a:r>
              <a:rPr lang="en-US" dirty="0" err="1" smtClean="0"/>
              <a:t>números</a:t>
            </a:r>
            <a:r>
              <a:rPr lang="en-US" dirty="0" smtClean="0"/>
              <a:t> de </a:t>
            </a:r>
            <a:r>
              <a:rPr lang="en-US" dirty="0" err="1" smtClean="0"/>
              <a:t>uno</a:t>
            </a:r>
            <a:r>
              <a:rPr lang="en-US" dirty="0" smtClean="0"/>
              <a:t> en </a:t>
            </a:r>
            <a:r>
              <a:rPr lang="en-US" dirty="0" err="1" smtClean="0"/>
              <a:t>uno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Recuerde</a:t>
            </a:r>
            <a:r>
              <a:rPr lang="en-US" dirty="0" smtClean="0"/>
              <a:t> la </a:t>
            </a:r>
            <a:r>
              <a:rPr lang="en-US" dirty="0" err="1" smtClean="0"/>
              <a:t>utilización</a:t>
            </a:r>
            <a:r>
              <a:rPr lang="en-US" dirty="0" smtClean="0"/>
              <a:t> de </a:t>
            </a:r>
            <a:r>
              <a:rPr lang="en-US" dirty="0" err="1" smtClean="0"/>
              <a:t>arreglos</a:t>
            </a:r>
            <a:r>
              <a:rPr lang="en-US" dirty="0" smtClean="0"/>
              <a:t> y el </a:t>
            </a:r>
            <a:r>
              <a:rPr lang="en-US" dirty="0" err="1" smtClean="0"/>
              <a:t>ciclo</a:t>
            </a:r>
            <a:r>
              <a:rPr lang="en-US" dirty="0" smtClean="0"/>
              <a:t> for.</a:t>
            </a:r>
          </a:p>
          <a:p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imprima</a:t>
            </a:r>
            <a:r>
              <a:rPr lang="en-US" dirty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, </a:t>
            </a:r>
            <a:r>
              <a:rPr lang="en-US" dirty="0"/>
              <a:t>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escoger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termina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 o </a:t>
            </a:r>
            <a:r>
              <a:rPr lang="en-US" dirty="0" err="1"/>
              <a:t>empieza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9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requiere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ordene</a:t>
            </a:r>
            <a:r>
              <a:rPr lang="en-US" dirty="0" smtClean="0"/>
              <a:t> los </a:t>
            </a:r>
            <a:r>
              <a:rPr lang="en-US" dirty="0" err="1" smtClean="0"/>
              <a:t>numeros</a:t>
            </a:r>
            <a:r>
              <a:rPr lang="en-US" dirty="0" smtClean="0"/>
              <a:t> de un </a:t>
            </a:r>
            <a:r>
              <a:rPr lang="en-US" dirty="0" err="1" smtClean="0"/>
              <a:t>conjunto</a:t>
            </a:r>
            <a:r>
              <a:rPr lang="en-US" dirty="0" smtClean="0"/>
              <a:t> en forma </a:t>
            </a:r>
            <a:r>
              <a:rPr lang="en-US" dirty="0" err="1" smtClean="0"/>
              <a:t>ascendente</a:t>
            </a:r>
            <a:r>
              <a:rPr lang="en-US" dirty="0" smtClean="0"/>
              <a:t>. Se le </a:t>
            </a:r>
            <a:r>
              <a:rPr lang="en-US" dirty="0" err="1" smtClean="0"/>
              <a:t>solicita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la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números</a:t>
            </a:r>
            <a:r>
              <a:rPr lang="en-US" dirty="0" smtClean="0"/>
              <a:t> del </a:t>
            </a:r>
            <a:r>
              <a:rPr lang="en-US" dirty="0" err="1" smtClean="0"/>
              <a:t>conjunto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después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escriba</a:t>
            </a:r>
            <a:r>
              <a:rPr lang="en-US" dirty="0" smtClean="0"/>
              <a:t> los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a </a:t>
            </a:r>
            <a:r>
              <a:rPr lang="en-US" dirty="0" err="1" smtClean="0"/>
              <a:t>uno</a:t>
            </a:r>
            <a:endParaRPr lang="en-US" dirty="0" smtClean="0"/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creado</a:t>
            </a:r>
            <a:r>
              <a:rPr lang="en-US" dirty="0" smtClean="0"/>
              <a:t>, se le </a:t>
            </a:r>
            <a:r>
              <a:rPr lang="en-US" dirty="0" err="1" smtClean="0"/>
              <a:t>ordenará</a:t>
            </a:r>
            <a:r>
              <a:rPr lang="en-US" dirty="0" smtClean="0"/>
              <a:t> de forma </a:t>
            </a:r>
            <a:r>
              <a:rPr lang="en-US" dirty="0" err="1" smtClean="0"/>
              <a:t>ascendente</a:t>
            </a:r>
            <a:r>
              <a:rPr lang="en-US" dirty="0" smtClean="0"/>
              <a:t> y se </a:t>
            </a:r>
            <a:r>
              <a:rPr lang="en-US" dirty="0" err="1" smtClean="0"/>
              <a:t>imprimirá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endParaRPr lang="en-US" dirty="0" smtClean="0"/>
          </a:p>
          <a:p>
            <a:r>
              <a:rPr lang="en-US" dirty="0" smtClean="0"/>
              <a:t>Este </a:t>
            </a:r>
            <a:r>
              <a:rPr lang="en-US" dirty="0" err="1" smtClean="0"/>
              <a:t>programa</a:t>
            </a:r>
            <a:r>
              <a:rPr lang="en-US" dirty="0" smtClean="0"/>
              <a:t> se </a:t>
            </a:r>
            <a:r>
              <a:rPr lang="en-US" dirty="0" err="1" smtClean="0"/>
              <a:t>ejecutará</a:t>
            </a:r>
            <a:r>
              <a:rPr lang="en-US" dirty="0" smtClean="0"/>
              <a:t> solo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7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requiere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desencripte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</a:t>
            </a:r>
            <a:r>
              <a:rPr lang="en-US" dirty="0" err="1" smtClean="0"/>
              <a:t>recibido</a:t>
            </a:r>
            <a:r>
              <a:rPr lang="en-US" dirty="0" smtClean="0"/>
              <a:t> en </a:t>
            </a:r>
            <a:r>
              <a:rPr lang="en-US" dirty="0" err="1" smtClean="0"/>
              <a:t>números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muestre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significado</a:t>
            </a:r>
            <a:r>
              <a:rPr lang="en-US" dirty="0" smtClean="0"/>
              <a:t> en </a:t>
            </a:r>
            <a:r>
              <a:rPr lang="en-US" dirty="0" err="1" smtClean="0"/>
              <a:t>palabras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esto</a:t>
            </a:r>
            <a:r>
              <a:rPr lang="en-US" dirty="0" smtClean="0"/>
              <a:t> se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endParaRPr lang="en-US" dirty="0"/>
          </a:p>
          <a:p>
            <a:pPr lvl="1"/>
            <a:r>
              <a:rPr lang="en-US" dirty="0" smtClean="0"/>
              <a:t>0 = </a:t>
            </a:r>
            <a:r>
              <a:rPr lang="en-US" dirty="0" err="1" smtClean="0"/>
              <a:t>María</a:t>
            </a:r>
            <a:endParaRPr lang="en-US" dirty="0" smtClean="0"/>
          </a:p>
          <a:p>
            <a:pPr lvl="1"/>
            <a:r>
              <a:rPr lang="en-US" dirty="0" smtClean="0"/>
              <a:t>1 = </a:t>
            </a:r>
            <a:r>
              <a:rPr lang="en-US" dirty="0" err="1" smtClean="0"/>
              <a:t>tiene</a:t>
            </a:r>
            <a:endParaRPr lang="en-US" dirty="0" smtClean="0"/>
          </a:p>
          <a:p>
            <a:pPr lvl="1"/>
            <a:r>
              <a:rPr lang="en-US" dirty="0" smtClean="0"/>
              <a:t>2 = </a:t>
            </a:r>
            <a:r>
              <a:rPr lang="en-US" dirty="0" err="1" smtClean="0"/>
              <a:t>roja</a:t>
            </a:r>
            <a:r>
              <a:rPr lang="en-US" dirty="0" smtClean="0"/>
              <a:t>(o)</a:t>
            </a:r>
          </a:p>
          <a:p>
            <a:pPr lvl="1"/>
            <a:r>
              <a:rPr lang="en-US" dirty="0" smtClean="0"/>
              <a:t>3 = no</a:t>
            </a:r>
          </a:p>
          <a:p>
            <a:pPr lvl="1"/>
            <a:r>
              <a:rPr lang="en-US" dirty="0" smtClean="0"/>
              <a:t>4 = </a:t>
            </a:r>
            <a:r>
              <a:rPr lang="en-US" dirty="0" err="1" smtClean="0"/>
              <a:t>frío</a:t>
            </a:r>
            <a:endParaRPr lang="en-US" dirty="0" smtClean="0"/>
          </a:p>
          <a:p>
            <a:pPr lvl="1"/>
            <a:r>
              <a:rPr lang="en-US" dirty="0" smtClean="0"/>
              <a:t>5 = un(a)</a:t>
            </a:r>
          </a:p>
          <a:p>
            <a:pPr lvl="1"/>
            <a:r>
              <a:rPr lang="en-US" dirty="0" smtClean="0"/>
              <a:t>6 = </a:t>
            </a:r>
            <a:r>
              <a:rPr lang="en-US" dirty="0" err="1" smtClean="0"/>
              <a:t>grande</a:t>
            </a:r>
            <a:endParaRPr lang="en-US" dirty="0" smtClean="0"/>
          </a:p>
          <a:p>
            <a:pPr lvl="1"/>
            <a:r>
              <a:rPr lang="en-US" dirty="0" smtClean="0"/>
              <a:t>7 = bola</a:t>
            </a:r>
          </a:p>
          <a:p>
            <a:pPr lvl="1"/>
            <a:r>
              <a:rPr lang="en-US" dirty="0" smtClean="0"/>
              <a:t>8 = casa</a:t>
            </a:r>
          </a:p>
          <a:p>
            <a:pPr lvl="1"/>
            <a:r>
              <a:rPr lang="en-US" dirty="0" smtClean="0"/>
              <a:t>9 = </a:t>
            </a:r>
            <a:r>
              <a:rPr lang="en-US" dirty="0" err="1" smtClean="0"/>
              <a:t>bolso</a:t>
            </a:r>
            <a:endParaRPr lang="en-US" dirty="0"/>
          </a:p>
          <a:p>
            <a:r>
              <a:rPr lang="en-US" dirty="0" smtClean="0"/>
              <a:t>Se le </a:t>
            </a:r>
            <a:r>
              <a:rPr lang="en-US" dirty="0" err="1" smtClean="0"/>
              <a:t>solicta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el </a:t>
            </a:r>
            <a:r>
              <a:rPr lang="en-US" dirty="0" err="1" smtClean="0"/>
              <a:t>mensaje</a:t>
            </a:r>
            <a:r>
              <a:rPr lang="en-US" dirty="0" smtClean="0"/>
              <a:t>,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tenga</a:t>
            </a:r>
            <a:r>
              <a:rPr lang="en-US" dirty="0" smtClean="0"/>
              <a:t>,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correspondientes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083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701</TotalTime>
  <Words>549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Semana 5</vt:lpstr>
      <vt:lpstr>Agenda</vt:lpstr>
      <vt:lpstr>Ejercicio 1</vt:lpstr>
      <vt:lpstr>Ejercicio 2</vt:lpstr>
      <vt:lpstr>Ejercicio 3</vt:lpstr>
      <vt:lpstr>Ejercicio 4</vt:lpstr>
      <vt:lpstr>Ejercicio 5</vt:lpstr>
      <vt:lpstr>Ejercicio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65</cp:revision>
  <dcterms:created xsi:type="dcterms:W3CDTF">2016-09-09T19:42:04Z</dcterms:created>
  <dcterms:modified xsi:type="dcterms:W3CDTF">2017-01-27T21:11:43Z</dcterms:modified>
</cp:coreProperties>
</file>