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18F790-44B4-4D65-B24B-D3893439FF16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2/8/19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C07855-BC32-47A1-BA99-1B535B260A7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D85B1F2-D69C-4A16-9B40-E8DE6DCFBC3C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2/8/19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C097F2-7C34-48CF-A6D4-9AB49796EDE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Semana 4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Introducción a la Programación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529240" y="5715000"/>
            <a:ext cx="292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Por: Esteban Solórzano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– ejemplo 3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Programa imprimir números pares de 1 a 50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Inicio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Ciclo for (i de 1 a 50 incrementa en 1)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i % 2 == 0 entonces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Imprimir(i es par)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Imprimir(i es impar)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Fin si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 ciclo for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Estructuras else if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 una serie de decisiones que sólo se ejecutan cuando son ciertas.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 usa cuando hay más de una opción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 escribe de la siguiente forma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Si a &gt; b entonces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Imprimir (A es mayor a B)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 lo contrario si b &gt; 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Imprimir (B es mayor a A)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 lo contrario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Imprimir (A es igual a B)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- Ejemplo 4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33520" y="1447920"/>
            <a:ext cx="403812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Programa para encontrar números primos de 1 a 20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Inicio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Ciclo for (i de 1 a 20 incrementa en 1 )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numeroPrimo = si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i % 2 == 0 entonces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numeroPrimo = no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 si i % 3 == 0 entonces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numeroPrimo = no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724280" y="1600200"/>
            <a:ext cx="365724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 si i % 5 == 0 entonces</a:t>
            </a:r>
            <a:endParaRPr b="0" lang="en-US" sz="2000" spc="-1" strike="noStrike"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numeroPrimo = no</a:t>
            </a:r>
            <a:endParaRPr b="0" lang="en-US" sz="18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 si i % 7 == 0 entonces</a:t>
            </a:r>
            <a:endParaRPr b="0" lang="en-US" sz="2000" spc="-1" strike="noStrike"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numeroPrimo = no</a:t>
            </a:r>
            <a:endParaRPr b="0" lang="en-US" sz="18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Fin si</a:t>
            </a:r>
            <a:endParaRPr b="0" lang="en-US" sz="20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numeroPrimo == no entonces</a:t>
            </a:r>
            <a:endParaRPr b="0" lang="en-US" sz="2000" spc="-1" strike="noStrike"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Impimir (i no es primo)</a:t>
            </a:r>
            <a:endParaRPr b="0" lang="en-US" sz="18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</a:t>
            </a:r>
            <a:endParaRPr b="0" lang="en-US" sz="2000" spc="-1" strike="noStrike"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 (i es primo)</a:t>
            </a:r>
            <a:endParaRPr b="0" lang="en-US" sz="18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Fin si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 ciclo for</a:t>
            </a:r>
            <a:endParaRPr b="0" lang="en-US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– ejercicio 1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Construya un programa que imprima la tabla de multiplicar de un número ingresado en el teclado, empezando de 0.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Para realizar este programa, empiece por crear un algoritmo o un diagrama de flujo y después escríbalo en pseudocódigo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– ejercicio 2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Construya un programa que defina si un número dado es el resultado de multiplicar un numero impar por dos. Por ejemplo 14 es el resultado de multiplicar 7 * 2. En caso de que esta condición se cumpla, debe imprimirlo.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Para realizar este programa, empiece por crear un algoritmo o un diagrama de flujo y después escríbalo en pseudocódigo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Agenda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Repaso rápido y revisión de tareas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Pseudocódigo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Estructuras if, if else y for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5068800" y="2819520"/>
            <a:ext cx="306936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Repaso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Tareas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El pseudocódigo es una forma simple e informal de escribir algoritmos que imita un lenguaje de programación formal.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 usa para enseñar el paradigma de programación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Diferencias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Es informal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 omiten las declaraciones de variables (por ahora**)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Las líneas se separan por identación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No hay símbolos para determinar principios o finales de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– Ejemplo 1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51051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Programa sumar dos valores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Leer(A)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Leer(B)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 = A + B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Imprimir(C)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6019920" y="1569600"/>
            <a:ext cx="2304720" cy="46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Estructuras If 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Son las desiciones que hemos visto en algoritmos o diagramas.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Consta de dos partes, la primera es la pregunta, la segunda es lo que hace si la respueta es verdadera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 programación se escribe en inglés con la palabra IF, pero es pseudocódigo vamos a escribir en español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Ejemplo: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A &gt; B entonces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Imprimir(A es mayor a B)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Estructuras if else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 cuando en una decisión vamos a determinar procesos que se ejecuten tanto si la respuesta es verdadera como falsa.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Ejemplo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A % 2 == 0 entonces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Imprimir(A es número par)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 lo contrario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Imprimir (A es número impar)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Pseudocódigo – Ejemplo 2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4578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Programa convertir grados Celsius a Fahrenheit o Kelvin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Inicio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constanteFahrenheit = 32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constanteKelvin = 273.15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Leer(temperatura)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Imprimir(Opcion 1. Kelvin, Opcion 2. Fahrenheit)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Leer(opcion)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Si opcion == 1 entonces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temperaturaFinal = temperatura + constanteKelvin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 lo contrario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temperaturaFinal = (9/5 * temperatura) + constanteFahrenheit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 si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Imprimir(temperaturaFinal)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Estructuras – ciclo for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 un ciclo que repite las acciones que le especifiquemos un número determinado de veces.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Consta de 4 partes, primero el número donde empieza a contar, segundo hasta donde tiene que contar, la cantidad en la que incrementa el índice en cada iteración y de último las acciones que se ejecutan.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 escribe de la siguiente forma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Ciclo for( i de 1 a 10 incrementa en 1)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Imprimir(i)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Fin cliclo for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562</TotalTime>
  <Application>LibreOffice/6.0.7.3$Linux_X86_64 LibreOffice_project/00m0$Build-3</Application>
  <Words>707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2016-09-09T19:42:04Z</dcterms:created>
  <dc:creator>Esteban</dc:creator>
  <dc:description/>
  <dc:language>en-US</dc:language>
  <cp:lastModifiedBy/>
  <dcterms:modified xsi:type="dcterms:W3CDTF">2019-02-08T11:12:53Z</dcterms:modified>
  <cp:revision>51</cp:revision>
  <dc:subject/>
  <dc:title>Semana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