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30" name="PlaceHolder 2"/>
          <p:cNvSpPr>
            <a:spLocks noGrp="1"/>
          </p:cNvSpPr>
          <p:nvPr>
            <p:ph type="body"/>
          </p:nvPr>
        </p:nvSpPr>
        <p:spPr>
          <a:xfrm>
            <a:off x="457200" y="160020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1" name="PlaceHolder 3"/>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33"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4"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5"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6" name="PlaceHolder 5"/>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38" name="PlaceHolder 2"/>
          <p:cNvSpPr>
            <a:spLocks noGrp="1"/>
          </p:cNvSpPr>
          <p:nvPr>
            <p:ph type="body"/>
          </p:nvPr>
        </p:nvSpPr>
        <p:spPr>
          <a:xfrm>
            <a:off x="45720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9" name="PlaceHolder 3"/>
          <p:cNvSpPr>
            <a:spLocks noGrp="1"/>
          </p:cNvSpPr>
          <p:nvPr>
            <p:ph type="body"/>
          </p:nvPr>
        </p:nvSpPr>
        <p:spPr>
          <a:xfrm>
            <a:off x="323964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0" name="PlaceHolder 4"/>
          <p:cNvSpPr>
            <a:spLocks noGrp="1"/>
          </p:cNvSpPr>
          <p:nvPr>
            <p:ph type="body"/>
          </p:nvPr>
        </p:nvSpPr>
        <p:spPr>
          <a:xfrm>
            <a:off x="602208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1" name="PlaceHolder 5"/>
          <p:cNvSpPr>
            <a:spLocks noGrp="1"/>
          </p:cNvSpPr>
          <p:nvPr>
            <p:ph type="body"/>
          </p:nvPr>
        </p:nvSpPr>
        <p:spPr>
          <a:xfrm>
            <a:off x="45720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2" name="PlaceHolder 6"/>
          <p:cNvSpPr>
            <a:spLocks noGrp="1"/>
          </p:cNvSpPr>
          <p:nvPr>
            <p:ph type="body"/>
          </p:nvPr>
        </p:nvSpPr>
        <p:spPr>
          <a:xfrm>
            <a:off x="323964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3" name="PlaceHolder 7"/>
          <p:cNvSpPr>
            <a:spLocks noGrp="1"/>
          </p:cNvSpPr>
          <p:nvPr>
            <p:ph type="body"/>
          </p:nvPr>
        </p:nvSpPr>
        <p:spPr>
          <a:xfrm>
            <a:off x="602208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52" name="PlaceHolder 2"/>
          <p:cNvSpPr>
            <a:spLocks noGrp="1"/>
          </p:cNvSpPr>
          <p:nvPr>
            <p:ph type="subTitle"/>
          </p:nvPr>
        </p:nvSpPr>
        <p:spPr>
          <a:xfrm>
            <a:off x="457200" y="1600200"/>
            <a:ext cx="8229240" cy="487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54" name="PlaceHolder 2"/>
          <p:cNvSpPr>
            <a:spLocks noGrp="1"/>
          </p:cNvSpPr>
          <p:nvPr>
            <p:ph type="body"/>
          </p:nvPr>
        </p:nvSpPr>
        <p:spPr>
          <a:xfrm>
            <a:off x="457200" y="1600200"/>
            <a:ext cx="822924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56"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57"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533520"/>
            <a:ext cx="8229240" cy="459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61"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62"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63"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9" name="PlaceHolder 2"/>
          <p:cNvSpPr>
            <a:spLocks noGrp="1"/>
          </p:cNvSpPr>
          <p:nvPr>
            <p:ph type="subTitle"/>
          </p:nvPr>
        </p:nvSpPr>
        <p:spPr>
          <a:xfrm>
            <a:off x="457200" y="1600200"/>
            <a:ext cx="8229240" cy="487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65"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66"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67" name="PlaceHolder 4"/>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69"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0"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1" name="PlaceHolder 4"/>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73" name="PlaceHolder 2"/>
          <p:cNvSpPr>
            <a:spLocks noGrp="1"/>
          </p:cNvSpPr>
          <p:nvPr>
            <p:ph type="body"/>
          </p:nvPr>
        </p:nvSpPr>
        <p:spPr>
          <a:xfrm>
            <a:off x="457200" y="160020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4" name="PlaceHolder 3"/>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76"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7"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8"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9" name="PlaceHolder 5"/>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81" name="PlaceHolder 2"/>
          <p:cNvSpPr>
            <a:spLocks noGrp="1"/>
          </p:cNvSpPr>
          <p:nvPr>
            <p:ph type="body"/>
          </p:nvPr>
        </p:nvSpPr>
        <p:spPr>
          <a:xfrm>
            <a:off x="45720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2" name="PlaceHolder 3"/>
          <p:cNvSpPr>
            <a:spLocks noGrp="1"/>
          </p:cNvSpPr>
          <p:nvPr>
            <p:ph type="body"/>
          </p:nvPr>
        </p:nvSpPr>
        <p:spPr>
          <a:xfrm>
            <a:off x="323964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3" name="PlaceHolder 4"/>
          <p:cNvSpPr>
            <a:spLocks noGrp="1"/>
          </p:cNvSpPr>
          <p:nvPr>
            <p:ph type="body"/>
          </p:nvPr>
        </p:nvSpPr>
        <p:spPr>
          <a:xfrm>
            <a:off x="602208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4" name="PlaceHolder 5"/>
          <p:cNvSpPr>
            <a:spLocks noGrp="1"/>
          </p:cNvSpPr>
          <p:nvPr>
            <p:ph type="body"/>
          </p:nvPr>
        </p:nvSpPr>
        <p:spPr>
          <a:xfrm>
            <a:off x="45720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5" name="PlaceHolder 6"/>
          <p:cNvSpPr>
            <a:spLocks noGrp="1"/>
          </p:cNvSpPr>
          <p:nvPr>
            <p:ph type="body"/>
          </p:nvPr>
        </p:nvSpPr>
        <p:spPr>
          <a:xfrm>
            <a:off x="323964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6" name="PlaceHolder 7"/>
          <p:cNvSpPr>
            <a:spLocks noGrp="1"/>
          </p:cNvSpPr>
          <p:nvPr>
            <p:ph type="body"/>
          </p:nvPr>
        </p:nvSpPr>
        <p:spPr>
          <a:xfrm>
            <a:off x="602208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11" name="PlaceHolder 2"/>
          <p:cNvSpPr>
            <a:spLocks noGrp="1"/>
          </p:cNvSpPr>
          <p:nvPr>
            <p:ph type="body"/>
          </p:nvPr>
        </p:nvSpPr>
        <p:spPr>
          <a:xfrm>
            <a:off x="457200" y="1600200"/>
            <a:ext cx="822924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13"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14"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459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18"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19"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20"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22"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23"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4" name="PlaceHolder 4"/>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26"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7"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8" name="PlaceHolder 4"/>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5800" y="1371600"/>
            <a:ext cx="7848360" cy="1926720"/>
          </a:xfrm>
          <a:prstGeom prst="rect">
            <a:avLst/>
          </a:prstGeom>
        </p:spPr>
        <p:txBody>
          <a:bodyPr anchor="b"/>
          <a:p>
            <a:pPr>
              <a:lnSpc>
                <a:spcPct val="100000"/>
              </a:lnSpc>
            </a:pPr>
            <a:r>
              <a:rPr b="0" lang="en-US" sz="5400" spc="-97" strike="noStrike" cap="all">
                <a:solidFill>
                  <a:srgbClr val="d2533c"/>
                </a:solidFill>
                <a:latin typeface="Arial"/>
              </a:rPr>
              <a:t>Click to edit Master </a:t>
            </a:r>
            <a:r>
              <a:rPr b="0" lang="en-US" sz="5400" spc="-97" strike="noStrike" cap="all">
                <a:solidFill>
                  <a:srgbClr val="d2533c"/>
                </a:solidFill>
                <a:latin typeface="Arial"/>
              </a:rPr>
              <a:t>title style</a:t>
            </a:r>
            <a:endParaRPr b="0" lang="en-US" sz="5400" spc="-1" strike="noStrike">
              <a:solidFill>
                <a:srgbClr val="292934"/>
              </a:solidFill>
              <a:latin typeface="Arial"/>
            </a:endParaRPr>
          </a:p>
        </p:txBody>
      </p:sp>
      <p:sp>
        <p:nvSpPr>
          <p:cNvPr id="3" name="PlaceHolder 4"/>
          <p:cNvSpPr>
            <a:spLocks noGrp="1"/>
          </p:cNvSpPr>
          <p:nvPr>
            <p:ph type="dt"/>
          </p:nvPr>
        </p:nvSpPr>
        <p:spPr>
          <a:xfrm>
            <a:off x="457200" y="18360"/>
            <a:ext cx="2895120" cy="328680"/>
          </a:xfrm>
          <a:prstGeom prst="rect">
            <a:avLst/>
          </a:prstGeom>
        </p:spPr>
        <p:txBody>
          <a:bodyPr anchor="ctr"/>
          <a:p>
            <a:pPr>
              <a:lnSpc>
                <a:spcPct val="100000"/>
              </a:lnSpc>
            </a:pPr>
            <a:fld id="{07BF0F2B-6572-4940-B705-A85EF8E11F3E}" type="datetime">
              <a:rPr b="0" lang="en-US" sz="1200" spc="-1" strike="noStrike">
                <a:solidFill>
                  <a:srgbClr val="ffffff"/>
                </a:solidFill>
                <a:latin typeface="Arial"/>
              </a:rPr>
              <a:t>1/21/19</a:t>
            </a:fld>
            <a:endParaRPr b="0" lang="en-US" sz="1200" spc="-1" strike="noStrike">
              <a:latin typeface="Times New Roman"/>
            </a:endParaRPr>
          </a:p>
        </p:txBody>
      </p:sp>
      <p:sp>
        <p:nvSpPr>
          <p:cNvPr id="4" name="PlaceHolder 5"/>
          <p:cNvSpPr>
            <a:spLocks noGrp="1"/>
          </p:cNvSpPr>
          <p:nvPr>
            <p:ph type="ftr"/>
          </p:nvPr>
        </p:nvSpPr>
        <p:spPr>
          <a:xfrm>
            <a:off x="3429000" y="18360"/>
            <a:ext cx="4114440" cy="328680"/>
          </a:xfrm>
          <a:prstGeom prst="rect">
            <a:avLst/>
          </a:prstGeom>
        </p:spPr>
        <p:txBody>
          <a:bodyPr anchor="ctr"/>
          <a:p>
            <a:endParaRPr b="0" lang="en-US" sz="2400" spc="-1" strike="noStrike">
              <a:latin typeface="Times New Roman"/>
            </a:endParaRPr>
          </a:p>
        </p:txBody>
      </p:sp>
      <p:sp>
        <p:nvSpPr>
          <p:cNvPr id="5" name="PlaceHolder 6"/>
          <p:cNvSpPr>
            <a:spLocks noGrp="1"/>
          </p:cNvSpPr>
          <p:nvPr>
            <p:ph type="sldNum"/>
          </p:nvPr>
        </p:nvSpPr>
        <p:spPr>
          <a:xfrm>
            <a:off x="7620120" y="18360"/>
            <a:ext cx="1066320" cy="328680"/>
          </a:xfrm>
          <a:prstGeom prst="rect">
            <a:avLst/>
          </a:prstGeom>
        </p:spPr>
        <p:txBody>
          <a:bodyPr anchor="ctr"/>
          <a:p>
            <a:pPr>
              <a:lnSpc>
                <a:spcPct val="100000"/>
              </a:lnSpc>
            </a:pPr>
            <a:fld id="{1EFEE278-242D-4320-BA7F-8B405DE6A892}" type="slidenum">
              <a:rPr b="1" lang="en-US" sz="1400" spc="-1" strike="noStrike">
                <a:solidFill>
                  <a:srgbClr val="ffffff"/>
                </a:solidFill>
                <a:latin typeface="Arial"/>
              </a:rPr>
              <a:t>&lt;number&gt;</a:t>
            </a:fld>
            <a:endParaRPr b="0" lang="en-US" sz="1400" spc="-1" strike="noStrike">
              <a:latin typeface="Times New Roman"/>
            </a:endParaRPr>
          </a:p>
        </p:txBody>
      </p:sp>
      <p:sp>
        <p:nvSpPr>
          <p:cNvPr id="6" name="Line 7"/>
          <p:cNvSpPr/>
          <p:nvPr/>
        </p:nvSpPr>
        <p:spPr>
          <a:xfrm>
            <a:off x="685800" y="3398400"/>
            <a:ext cx="7848360" cy="144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92934"/>
                </a:solidFill>
                <a:latin typeface="Arial"/>
              </a:rPr>
              <a:t>Click to edit the outline text format</a:t>
            </a:r>
            <a:endParaRPr b="0" lang="en-US" sz="24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292934"/>
                </a:solidFill>
                <a:latin typeface="Arial"/>
              </a:rPr>
              <a:t>Second Outline Level</a:t>
            </a:r>
            <a:endParaRPr b="0" lang="en-US" sz="1800" spc="-1" strike="noStrike">
              <a:solidFill>
                <a:srgbClr val="292934"/>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292934"/>
                </a:solidFill>
                <a:latin typeface="Arial"/>
              </a:rPr>
              <a:t>Third Outline Level</a:t>
            </a:r>
            <a:endParaRPr b="0" lang="en-US" sz="1600" spc="-1" strike="noStrike">
              <a:solidFill>
                <a:srgbClr val="292934"/>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292934"/>
                </a:solidFill>
                <a:latin typeface="Arial"/>
              </a:rPr>
              <a:t>Fourth Outline Level</a:t>
            </a:r>
            <a:endParaRPr b="0" lang="en-US" sz="1400" spc="-1" strike="noStrike">
              <a:solidFill>
                <a:srgbClr val="292934"/>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292934"/>
                </a:solidFill>
                <a:latin typeface="Arial"/>
              </a:rPr>
              <a:t>Fifth Outline Level</a:t>
            </a:r>
            <a:endParaRPr b="0" lang="en-US" sz="2000" spc="-1" strike="noStrike">
              <a:solidFill>
                <a:srgbClr val="292934"/>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292934"/>
                </a:solidFill>
                <a:latin typeface="Arial"/>
              </a:rPr>
              <a:t>Sixth Outline Level</a:t>
            </a:r>
            <a:endParaRPr b="0" lang="en-US" sz="2000" spc="-1" strike="noStrike">
              <a:solidFill>
                <a:srgbClr val="292934"/>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292934"/>
                </a:solidFill>
                <a:latin typeface="Arial"/>
              </a:rPr>
              <a:t>Seventh Outline Level</a:t>
            </a:r>
            <a:endParaRPr b="0" lang="en-US" sz="2000" spc="-1" strike="noStrike">
              <a:solidFill>
                <a:srgbClr val="292934"/>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PlaceHolder 3"/>
          <p:cNvSpPr>
            <a:spLocks noGrp="1"/>
          </p:cNvSpPr>
          <p:nvPr>
            <p:ph type="title"/>
          </p:nvPr>
        </p:nvSpPr>
        <p:spPr>
          <a:xfrm>
            <a:off x="457200" y="533520"/>
            <a:ext cx="8229240" cy="990360"/>
          </a:xfrm>
          <a:prstGeom prst="rect">
            <a:avLst/>
          </a:prstGeom>
        </p:spPr>
        <p:txBody>
          <a:bodyPr anchor="ctr"/>
          <a:p>
            <a:pPr>
              <a:lnSpc>
                <a:spcPct val="100000"/>
              </a:lnSpc>
            </a:pPr>
            <a:r>
              <a:rPr b="0" lang="en-US" sz="4000" spc="-97" strike="noStrike">
                <a:solidFill>
                  <a:srgbClr val="d2533c"/>
                </a:solidFill>
                <a:latin typeface="Arial"/>
              </a:rPr>
              <a:t>Click to edit Master title style</a:t>
            </a:r>
            <a:endParaRPr b="0" lang="en-US" sz="4000" spc="-1" strike="noStrike">
              <a:solidFill>
                <a:srgbClr val="292934"/>
              </a:solidFill>
              <a:latin typeface="Arial"/>
            </a:endParaRPr>
          </a:p>
        </p:txBody>
      </p:sp>
      <p:sp>
        <p:nvSpPr>
          <p:cNvPr id="47" name="PlaceHolder 4"/>
          <p:cNvSpPr>
            <a:spLocks noGrp="1"/>
          </p:cNvSpPr>
          <p:nvPr>
            <p:ph type="body"/>
          </p:nvPr>
        </p:nvSpPr>
        <p:spPr>
          <a:xfrm>
            <a:off x="457200" y="1600200"/>
            <a:ext cx="8229240" cy="4876560"/>
          </a:xfrm>
          <a:prstGeom prst="rect">
            <a:avLst/>
          </a:prstGeom>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Click to edit Master text styles</a:t>
            </a:r>
            <a:endParaRPr b="0" lang="en-US" sz="2400" spc="-1" strike="noStrike">
              <a:solidFill>
                <a:srgbClr val="292934"/>
              </a:solidFill>
              <a:latin typeface="Arial"/>
            </a:endParaRPr>
          </a:p>
          <a:p>
            <a:pPr lvl="1" marL="457200" indent="-182520">
              <a:lnSpc>
                <a:spcPct val="100000"/>
              </a:lnSpc>
              <a:spcBef>
                <a:spcPts val="400"/>
              </a:spcBef>
              <a:buClr>
                <a:srgbClr val="93a299"/>
              </a:buClr>
              <a:buSzPct val="85000"/>
              <a:buFont typeface="Arial"/>
              <a:buChar char="•"/>
            </a:pPr>
            <a:r>
              <a:rPr b="0" lang="en-US" sz="2000" spc="-1" strike="noStrike">
                <a:solidFill>
                  <a:srgbClr val="292934"/>
                </a:solidFill>
                <a:latin typeface="Arial"/>
              </a:rPr>
              <a:t>Second level</a:t>
            </a:r>
            <a:endParaRPr b="0" lang="en-US" sz="2000" spc="-1" strike="noStrike">
              <a:solidFill>
                <a:srgbClr val="292934"/>
              </a:solidFill>
              <a:latin typeface="Arial"/>
            </a:endParaRPr>
          </a:p>
          <a:p>
            <a:pPr lvl="2" marL="731520" indent="-182520">
              <a:lnSpc>
                <a:spcPct val="100000"/>
              </a:lnSpc>
              <a:spcBef>
                <a:spcPts val="360"/>
              </a:spcBef>
              <a:buClr>
                <a:srgbClr val="93a299"/>
              </a:buClr>
              <a:buSzPct val="90000"/>
              <a:buFont typeface="Arial"/>
              <a:buChar char="•"/>
            </a:pPr>
            <a:r>
              <a:rPr b="0" lang="en-US" sz="1800" spc="-1" strike="noStrike">
                <a:solidFill>
                  <a:srgbClr val="292934"/>
                </a:solidFill>
                <a:latin typeface="Arial"/>
              </a:rPr>
              <a:t>Third level</a:t>
            </a:r>
            <a:endParaRPr b="0" lang="en-US" sz="1800" spc="-1" strike="noStrike">
              <a:solidFill>
                <a:srgbClr val="292934"/>
              </a:solidFill>
              <a:latin typeface="Arial"/>
            </a:endParaRPr>
          </a:p>
          <a:p>
            <a:pPr lvl="3" marL="1005840" indent="-182520">
              <a:lnSpc>
                <a:spcPct val="100000"/>
              </a:lnSpc>
              <a:spcBef>
                <a:spcPts val="320"/>
              </a:spcBef>
              <a:buClr>
                <a:srgbClr val="93a299"/>
              </a:buClr>
              <a:buFont typeface="Arial"/>
              <a:buChar char="•"/>
            </a:pPr>
            <a:r>
              <a:rPr b="0" lang="en-US" sz="1600" spc="-1" strike="noStrike">
                <a:solidFill>
                  <a:srgbClr val="292934"/>
                </a:solidFill>
                <a:latin typeface="Arial"/>
              </a:rPr>
              <a:t>Fourth level</a:t>
            </a:r>
            <a:endParaRPr b="0" lang="en-US" sz="1600" spc="-1" strike="noStrike">
              <a:solidFill>
                <a:srgbClr val="292934"/>
              </a:solidFill>
              <a:latin typeface="Arial"/>
            </a:endParaRPr>
          </a:p>
          <a:p>
            <a:pPr lvl="4" marL="1188720" indent="-136800">
              <a:lnSpc>
                <a:spcPct val="100000"/>
              </a:lnSpc>
              <a:spcBef>
                <a:spcPts val="281"/>
              </a:spcBef>
              <a:buClr>
                <a:srgbClr val="93a299"/>
              </a:buClr>
              <a:buFont typeface="Arial"/>
              <a:buChar char="•"/>
            </a:pPr>
            <a:r>
              <a:rPr b="0" lang="en-US" sz="1400" spc="-1" strike="noStrike">
                <a:solidFill>
                  <a:srgbClr val="292934"/>
                </a:solidFill>
                <a:latin typeface="Arial"/>
              </a:rPr>
              <a:t>Fifth level</a:t>
            </a:r>
            <a:endParaRPr b="0" lang="en-US" sz="1400" spc="-1" strike="noStrike">
              <a:solidFill>
                <a:srgbClr val="292934"/>
              </a:solidFill>
              <a:latin typeface="Arial"/>
            </a:endParaRPr>
          </a:p>
        </p:txBody>
      </p:sp>
      <p:sp>
        <p:nvSpPr>
          <p:cNvPr id="48" name="PlaceHolder 5"/>
          <p:cNvSpPr>
            <a:spLocks noGrp="1"/>
          </p:cNvSpPr>
          <p:nvPr>
            <p:ph type="dt"/>
          </p:nvPr>
        </p:nvSpPr>
        <p:spPr>
          <a:xfrm>
            <a:off x="457200" y="18360"/>
            <a:ext cx="2895120" cy="328680"/>
          </a:xfrm>
          <a:prstGeom prst="rect">
            <a:avLst/>
          </a:prstGeom>
        </p:spPr>
        <p:txBody>
          <a:bodyPr anchor="ctr"/>
          <a:p>
            <a:pPr>
              <a:lnSpc>
                <a:spcPct val="100000"/>
              </a:lnSpc>
            </a:pPr>
            <a:fld id="{D4CFFC87-4CF6-4013-B0E2-1D1078B94662}" type="datetime">
              <a:rPr b="0" lang="en-US" sz="1200" spc="-1" strike="noStrike">
                <a:solidFill>
                  <a:srgbClr val="ffffff"/>
                </a:solidFill>
                <a:latin typeface="Arial"/>
              </a:rPr>
              <a:t>1/21/19</a:t>
            </a:fld>
            <a:endParaRPr b="0" lang="en-US" sz="1200" spc="-1" strike="noStrike">
              <a:latin typeface="Times New Roman"/>
            </a:endParaRPr>
          </a:p>
        </p:txBody>
      </p:sp>
      <p:sp>
        <p:nvSpPr>
          <p:cNvPr id="49" name="PlaceHolder 6"/>
          <p:cNvSpPr>
            <a:spLocks noGrp="1"/>
          </p:cNvSpPr>
          <p:nvPr>
            <p:ph type="ftr"/>
          </p:nvPr>
        </p:nvSpPr>
        <p:spPr>
          <a:xfrm>
            <a:off x="3429000" y="18360"/>
            <a:ext cx="4114440" cy="328680"/>
          </a:xfrm>
          <a:prstGeom prst="rect">
            <a:avLst/>
          </a:prstGeom>
        </p:spPr>
        <p:txBody>
          <a:bodyPr anchor="ctr"/>
          <a:p>
            <a:endParaRPr b="0" lang="en-US" sz="2400" spc="-1" strike="noStrike">
              <a:latin typeface="Times New Roman"/>
            </a:endParaRPr>
          </a:p>
        </p:txBody>
      </p:sp>
      <p:sp>
        <p:nvSpPr>
          <p:cNvPr id="50" name="PlaceHolder 7"/>
          <p:cNvSpPr>
            <a:spLocks noGrp="1"/>
          </p:cNvSpPr>
          <p:nvPr>
            <p:ph type="sldNum"/>
          </p:nvPr>
        </p:nvSpPr>
        <p:spPr>
          <a:xfrm>
            <a:off x="7620120" y="18360"/>
            <a:ext cx="1066320" cy="328680"/>
          </a:xfrm>
          <a:prstGeom prst="rect">
            <a:avLst/>
          </a:prstGeom>
        </p:spPr>
        <p:txBody>
          <a:bodyPr anchor="ctr"/>
          <a:p>
            <a:pPr>
              <a:lnSpc>
                <a:spcPct val="100000"/>
              </a:lnSpc>
            </a:pPr>
            <a:fld id="{4F328323-B8DD-4386-B5F3-966D2DA0D1CF}" type="slidenum">
              <a:rPr b="1" lang="en-US" sz="1400" spc="-1" strike="noStrike">
                <a:solidFill>
                  <a:srgbClr val="ffffff"/>
                </a:solidFill>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685800" y="1371600"/>
            <a:ext cx="7848360" cy="1926720"/>
          </a:xfrm>
          <a:prstGeom prst="rect">
            <a:avLst/>
          </a:prstGeom>
          <a:noFill/>
          <a:ln>
            <a:noFill/>
          </a:ln>
        </p:spPr>
        <p:txBody>
          <a:bodyPr anchor="b"/>
          <a:p>
            <a:pPr>
              <a:lnSpc>
                <a:spcPct val="100000"/>
              </a:lnSpc>
            </a:pPr>
            <a:r>
              <a:rPr b="0" lang="en-US" sz="5400" spc="-97" strike="noStrike" cap="all">
                <a:solidFill>
                  <a:srgbClr val="d2533c"/>
                </a:solidFill>
                <a:latin typeface="Arial"/>
              </a:rPr>
              <a:t>Semana 1-3</a:t>
            </a:r>
            <a:endParaRPr b="0" lang="en-US" sz="5400" spc="-1" strike="noStrike">
              <a:solidFill>
                <a:srgbClr val="292934"/>
              </a:solidFill>
              <a:latin typeface="Arial"/>
            </a:endParaRPr>
          </a:p>
        </p:txBody>
      </p:sp>
      <p:sp>
        <p:nvSpPr>
          <p:cNvPr id="88" name="TextShape 2"/>
          <p:cNvSpPr txBox="1"/>
          <p:nvPr/>
        </p:nvSpPr>
        <p:spPr>
          <a:xfrm>
            <a:off x="685800" y="3505320"/>
            <a:ext cx="6400440" cy="1752120"/>
          </a:xfrm>
          <a:prstGeom prst="rect">
            <a:avLst/>
          </a:prstGeom>
          <a:noFill/>
          <a:ln>
            <a:noFill/>
          </a:ln>
        </p:spPr>
        <p:txBody>
          <a:bodyPr/>
          <a:p>
            <a:pPr>
              <a:lnSpc>
                <a:spcPct val="100000"/>
              </a:lnSpc>
              <a:spcBef>
                <a:spcPts val="479"/>
              </a:spcBef>
            </a:pPr>
            <a:r>
              <a:rPr b="0" lang="en-US" sz="2400" spc="-1" strike="noStrike">
                <a:solidFill>
                  <a:srgbClr val="57576e"/>
                </a:solidFill>
                <a:latin typeface="Arial"/>
              </a:rPr>
              <a:t>Bases de datos</a:t>
            </a:r>
            <a:endParaRPr b="0" lang="en-US" sz="2400" spc="-1" strike="noStrike">
              <a:latin typeface="Arial"/>
            </a:endParaRPr>
          </a:p>
        </p:txBody>
      </p:sp>
      <p:sp>
        <p:nvSpPr>
          <p:cNvPr id="89" name="CustomShape 3"/>
          <p:cNvSpPr/>
          <p:nvPr/>
        </p:nvSpPr>
        <p:spPr>
          <a:xfrm>
            <a:off x="5529240" y="5715000"/>
            <a:ext cx="2928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92934"/>
                </a:solidFill>
                <a:latin typeface="Arial"/>
              </a:rPr>
              <a:t>Por: Esteban Solórzano</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Práctica 1</a:t>
            </a:r>
            <a:endParaRPr b="0" lang="en-US" sz="4000" spc="-1" strike="noStrike">
              <a:solidFill>
                <a:srgbClr val="292934"/>
              </a:solidFill>
              <a:latin typeface="Arial"/>
            </a:endParaRPr>
          </a:p>
        </p:txBody>
      </p:sp>
      <p:sp>
        <p:nvSpPr>
          <p:cNvPr id="110"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cliente desea una base de datos para sus pedidos de panadería. Un pedido consta de un cliente, la fecha, el producto comprado y la cantidad que se compró. </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cliente cuenta con nombre, apellidos, dirección y teléfono.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Vamos a asumir que un cliente solo compra un tipo de producto por transación.</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Construya las tablas para satisfacer las necesidades del cliente.</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Recuerde siempre identificar la tabla principal primero</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Práctica 2</a:t>
            </a:r>
            <a:endParaRPr b="0" lang="en-US" sz="4000" spc="-1" strike="noStrike">
              <a:solidFill>
                <a:srgbClr val="292934"/>
              </a:solidFill>
              <a:latin typeface="Arial"/>
            </a:endParaRPr>
          </a:p>
        </p:txBody>
      </p:sp>
      <p:sp>
        <p:nvSpPr>
          <p:cNvPr id="112"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cliente desea una base de datos para organizar canciones en una aplicación de música. Cada canción tiene un nombre, información del disco del que proviene, de su autor y el género.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disco cuenta con nombre y fecha.</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autor y un género solo cuentan con nombre.</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Construya las tablas para satisfacer las necesidades del cliente.</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Práctica 3</a:t>
            </a:r>
            <a:endParaRPr b="0" lang="en-US" sz="4000" spc="-1" strike="noStrike">
              <a:solidFill>
                <a:srgbClr val="292934"/>
              </a:solidFill>
              <a:latin typeface="Arial"/>
            </a:endParaRPr>
          </a:p>
        </p:txBody>
      </p:sp>
      <p:sp>
        <p:nvSpPr>
          <p:cNvPr id="114"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cliente desea una base de datos para llevar control de las citas de su taller. Cada cita tiene que mostrar el cliente, tipo de trabajo, fecha y hora, costo y el mecánico encargado.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Construya las tablas para satisfacer las necesidades del cliente.</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Práctica 4</a:t>
            </a:r>
            <a:endParaRPr b="0" lang="en-US" sz="4000" spc="-1" strike="noStrike">
              <a:solidFill>
                <a:srgbClr val="292934"/>
              </a:solidFill>
              <a:latin typeface="Arial"/>
            </a:endParaRPr>
          </a:p>
        </p:txBody>
      </p:sp>
      <p:sp>
        <p:nvSpPr>
          <p:cNvPr id="116"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cliente desea una base de datos para llevar control de las citas de un complejo médico. El complejo cuenta con medicina general, odontología, psicología y terapia física.</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En cada especialidad existen una o varias personas atendiendo. </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El complejo tiene 2 sedes, donde se dan todos los servicios.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Construya las tablas para satisfacer las necesidades del cliente.</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Identifique los identificadores únicos de cada tabla.</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Práctica 5</a:t>
            </a:r>
            <a:endParaRPr b="0" lang="en-US" sz="4000" spc="-1" strike="noStrike">
              <a:solidFill>
                <a:srgbClr val="292934"/>
              </a:solidFill>
              <a:latin typeface="Arial"/>
            </a:endParaRPr>
          </a:p>
        </p:txBody>
      </p:sp>
      <p:sp>
        <p:nvSpPr>
          <p:cNvPr id="118"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cliente desea una base de datos para operar un circuito de cines. El circuito cuenta con 5 salas de cine. Cada sala tiene 4 tandas al dia, a la 12pm, a las 3pm, a las 6pm y a las 9pm</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En la cartelera hay 4 peliculas. </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Recuerde llenar de atributos los objetos con todos los necesarios para que un complejo de cines funcione adecuadamente. (género de la peli, restricciones de edad, información de los clientes, etc)</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Construya las tablas para satisfacer las necesidades del cliente.</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Identifique los identificadores únicos de cada tabla.</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Tablas</a:t>
            </a:r>
            <a:endParaRPr b="0" lang="en-US" sz="4000" spc="-1" strike="noStrike">
              <a:solidFill>
                <a:srgbClr val="292934"/>
              </a:solidFill>
              <a:latin typeface="Arial"/>
            </a:endParaRPr>
          </a:p>
        </p:txBody>
      </p:sp>
      <p:sp>
        <p:nvSpPr>
          <p:cNvPr id="120"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Cada atributo de la tabla tiene un tipo de dato. Como en Java, existen los mismos tipos de dato, pero se llaman diferente</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String se llama varchar</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int es igual</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También tiene tipos de dato diferentes como date, datetime, timestamp, entre otros.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Los motores de BD tienen la peculiaridad de que hay que especificarles el tamaño del campo. Por ejemplo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varchar(45) </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int(11)</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Paradigma relacional</a:t>
            </a:r>
            <a:endParaRPr b="0" lang="en-US" sz="4000" spc="-1" strike="noStrike">
              <a:solidFill>
                <a:srgbClr val="292934"/>
              </a:solidFill>
              <a:latin typeface="Arial"/>
            </a:endParaRPr>
          </a:p>
        </p:txBody>
      </p:sp>
      <p:sp>
        <p:nvSpPr>
          <p:cNvPr id="122"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Se les llama BD relacionales porque las tablas se relacionan entre sí, mediante campos específicos. Por ejemplo:</a:t>
            </a:r>
            <a:endParaRPr b="0" lang="en-US" sz="2400" spc="-1" strike="noStrike">
              <a:solidFill>
                <a:srgbClr val="292934"/>
              </a:solidFill>
              <a:latin typeface="Arial"/>
            </a:endParaRPr>
          </a:p>
        </p:txBody>
      </p:sp>
      <p:pic>
        <p:nvPicPr>
          <p:cNvPr id="123" name="Picture 2" descr=""/>
          <p:cNvPicPr/>
          <p:nvPr/>
        </p:nvPicPr>
        <p:blipFill>
          <a:blip r:embed="rId1"/>
          <a:stretch/>
        </p:blipFill>
        <p:spPr>
          <a:xfrm>
            <a:off x="-76320" y="2971800"/>
            <a:ext cx="9413280" cy="2057040"/>
          </a:xfrm>
          <a:prstGeom prst="rect">
            <a:avLst/>
          </a:prstGeom>
          <a:ln>
            <a:noFill/>
          </a:ln>
        </p:spPr>
      </p:pic>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Paradigma relacional</a:t>
            </a:r>
            <a:endParaRPr b="0" lang="en-US" sz="4000" spc="-1" strike="noStrike">
              <a:solidFill>
                <a:srgbClr val="292934"/>
              </a:solidFill>
              <a:latin typeface="Arial"/>
            </a:endParaRPr>
          </a:p>
        </p:txBody>
      </p:sp>
      <p:sp>
        <p:nvSpPr>
          <p:cNvPr id="125"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El paradigma relacional se usa para evitar tener datos duplicados en las tablas.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Para crear un paradigma relacional se requiere tener llaves primarias y llaves foráneas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Una llave primaria es el dato o conjunto de datos que hacen que un registro sea único.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Por ejemplo un id de usuario es único y por ende es una llave primaria</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¿Pero qué pasa por ejemplo con los cines?</a:t>
            </a:r>
            <a:endParaRPr b="0" lang="en-US" sz="2400" spc="-1" strike="noStrike">
              <a:solidFill>
                <a:srgbClr val="292934"/>
              </a:solidFill>
              <a:latin typeface="Arial"/>
            </a:endParaRPr>
          </a:p>
        </p:txBody>
      </p:sp>
    </p:spTree>
  </p:cSld>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Paradigma relacional</a:t>
            </a:r>
            <a:endParaRPr b="0" lang="en-US" sz="4000" spc="-1" strike="noStrike">
              <a:solidFill>
                <a:srgbClr val="292934"/>
              </a:solidFill>
              <a:latin typeface="Arial"/>
            </a:endParaRPr>
          </a:p>
        </p:txBody>
      </p:sp>
      <p:sp>
        <p:nvSpPr>
          <p:cNvPr id="127"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Una llave foránea es aquel atributo que se comparte con otra(s) tablas. En este ejemplo, cuales son llaves foráneas?</a:t>
            </a:r>
            <a:endParaRPr b="0" lang="en-US" sz="2400" spc="-1" strike="noStrike">
              <a:solidFill>
                <a:srgbClr val="292934"/>
              </a:solidFill>
              <a:latin typeface="Arial"/>
            </a:endParaRPr>
          </a:p>
        </p:txBody>
      </p:sp>
      <p:pic>
        <p:nvPicPr>
          <p:cNvPr id="128" name="Picture 2" descr=""/>
          <p:cNvPicPr/>
          <p:nvPr/>
        </p:nvPicPr>
        <p:blipFill>
          <a:blip r:embed="rId1"/>
          <a:stretch/>
        </p:blipFill>
        <p:spPr>
          <a:xfrm>
            <a:off x="-76320" y="2971800"/>
            <a:ext cx="9413280" cy="2057040"/>
          </a:xfrm>
          <a:prstGeom prst="rect">
            <a:avLst/>
          </a:prstGeom>
          <a:ln>
            <a:noFill/>
          </a:ln>
        </p:spPr>
      </p:pic>
    </p:spTree>
  </p:cSld>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Paradigma relacional</a:t>
            </a:r>
            <a:endParaRPr b="0" lang="en-US" sz="4000" spc="-1" strike="noStrike">
              <a:solidFill>
                <a:srgbClr val="292934"/>
              </a:solidFill>
              <a:latin typeface="Arial"/>
            </a:endParaRPr>
          </a:p>
        </p:txBody>
      </p:sp>
      <p:sp>
        <p:nvSpPr>
          <p:cNvPr id="130"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A veces, para que un registro sea único, no basta con un solo atributo.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En esos casos necesitamos lo que se llama una llave primaria compuesta. Veamos otra vez el ejemplo de las provincias</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pic>
        <p:nvPicPr>
          <p:cNvPr id="131" name="Picture 2" descr=""/>
          <p:cNvPicPr/>
          <p:nvPr/>
        </p:nvPicPr>
        <p:blipFill>
          <a:blip r:embed="rId1"/>
          <a:stretch/>
        </p:blipFill>
        <p:spPr>
          <a:xfrm>
            <a:off x="-152280" y="3809880"/>
            <a:ext cx="9600840" cy="2241000"/>
          </a:xfrm>
          <a:prstGeom prst="rect">
            <a:avLst/>
          </a:prstGeom>
          <a:ln>
            <a:noFill/>
          </a:ln>
        </p:spPr>
      </p:pic>
    </p:spTree>
  </p:cSld>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Agenda</a:t>
            </a:r>
            <a:endParaRPr b="0" lang="en-US" sz="4000" spc="-1" strike="noStrike">
              <a:solidFill>
                <a:srgbClr val="292934"/>
              </a:solidFill>
              <a:latin typeface="Arial"/>
            </a:endParaRPr>
          </a:p>
        </p:txBody>
      </p:sp>
      <p:sp>
        <p:nvSpPr>
          <p:cNvPr id="91"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¿Qué es una base de datos?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Tipos de bases de datos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Tablas y ejemplos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Paradigma relacional</a:t>
            </a:r>
            <a:endParaRPr b="0" lang="en-US" sz="2400" spc="-1" strike="noStrike">
              <a:solidFill>
                <a:srgbClr val="292934"/>
              </a:solidFill>
              <a:latin typeface="Arial"/>
            </a:endParaRPr>
          </a:p>
        </p:txBody>
      </p:sp>
      <p:pic>
        <p:nvPicPr>
          <p:cNvPr id="92" name="Picture 4" descr=""/>
          <p:cNvPicPr/>
          <p:nvPr/>
        </p:nvPicPr>
        <p:blipFill>
          <a:blip r:embed="rId1"/>
          <a:stretch/>
        </p:blipFill>
        <p:spPr>
          <a:xfrm>
            <a:off x="5068800" y="2819520"/>
            <a:ext cx="3069360" cy="35809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97" strike="noStrike">
                <a:solidFill>
                  <a:srgbClr val="d2533c"/>
                </a:solidFill>
                <a:latin typeface="Arial"/>
              </a:rPr>
              <a:t>¿Qué es una base de datos?</a:t>
            </a:r>
            <a:endParaRPr b="0" lang="en-US" sz="4000" spc="-1" strike="noStrike">
              <a:solidFill>
                <a:srgbClr val="292934"/>
              </a:solidFill>
              <a:latin typeface="Arial"/>
            </a:endParaRPr>
          </a:p>
        </p:txBody>
      </p:sp>
      <p:sp>
        <p:nvSpPr>
          <p:cNvPr id="94"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Una </a:t>
            </a:r>
            <a:r>
              <a:rPr b="1" lang="en-US" sz="2400" spc="-1" strike="noStrike">
                <a:solidFill>
                  <a:srgbClr val="292934"/>
                </a:solidFill>
                <a:latin typeface="Arial"/>
              </a:rPr>
              <a:t>base de datos</a:t>
            </a:r>
            <a:r>
              <a:rPr b="0" lang="en-US" sz="2400" spc="-1" strike="noStrike">
                <a:solidFill>
                  <a:srgbClr val="292934"/>
                </a:solidFill>
                <a:latin typeface="Arial"/>
              </a:rPr>
              <a:t> o </a:t>
            </a:r>
            <a:r>
              <a:rPr b="1" lang="en-US" sz="2400" spc="-1" strike="noStrike">
                <a:solidFill>
                  <a:srgbClr val="292934"/>
                </a:solidFill>
                <a:latin typeface="Arial"/>
              </a:rPr>
              <a:t>banco de datos</a:t>
            </a:r>
            <a:r>
              <a:rPr b="0" lang="en-US" sz="2400" spc="-1" strike="noStrike">
                <a:solidFill>
                  <a:srgbClr val="292934"/>
                </a:solidFill>
                <a:latin typeface="Arial"/>
              </a:rPr>
              <a:t> es un conjunto de datos pertenecientes a un mismo contexto y almacenados sistemáticamente para su posterior uso.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No todas las bases de datos son digitales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Ejemplo: Una biblioteca, los expedientes en la CCSS, inventario en una tienda</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Bases de datos digitales</a:t>
            </a:r>
            <a:endParaRPr b="0" lang="en-US" sz="4000" spc="-1" strike="noStrike">
              <a:solidFill>
                <a:srgbClr val="292934"/>
              </a:solidFill>
              <a:latin typeface="Arial"/>
            </a:endParaRPr>
          </a:p>
        </p:txBody>
      </p:sp>
      <p:sp>
        <p:nvSpPr>
          <p:cNvPr id="96"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Después de la revolución digital, las bases de datos mayormente se encuentran digitales.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Se usa un programa llamado Sistema de Gestión de Bases de Datos o DBMS por sus siglas en inglés.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Cada DBMS tiene una forma particular de gestionar las bases de datos. </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Ejemplos: MySQL, MS SQL, MariaDB, Oracle</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Comúnmente se les llama motores de bases de datos</a:t>
            </a:r>
            <a:endParaRPr b="0" lang="en-US" sz="2400" spc="-1" strike="noStrike">
              <a:solidFill>
                <a:srgbClr val="292934"/>
              </a:solidFill>
              <a:latin typeface="Arial"/>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Tipos de Bases de Datos</a:t>
            </a:r>
            <a:endParaRPr b="0" lang="en-US" sz="4000" spc="-1" strike="noStrike">
              <a:solidFill>
                <a:srgbClr val="292934"/>
              </a:solidFill>
              <a:latin typeface="Arial"/>
            </a:endParaRPr>
          </a:p>
        </p:txBody>
      </p:sp>
      <p:sp>
        <p:nvSpPr>
          <p:cNvPr id="98"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Existen bases de datos relaciones y no relacionales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A las bases de datos relacionales se les llama SQL, ya que usan un lenguaje basado en relaciones.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Las no relacionales se llaman NoSQL, ya que no usan el mismo lenguaje.</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Mayormente se usan bases de datos relacionales y estas son las que vamos a ver en el curso.</a:t>
            </a:r>
            <a:endParaRPr b="0" lang="en-US" sz="2400" spc="-1" strike="noStrike">
              <a:solidFill>
                <a:srgbClr val="292934"/>
              </a:solidFill>
              <a:latin typeface="Arial"/>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97" strike="noStrike">
                <a:solidFill>
                  <a:srgbClr val="d2533c"/>
                </a:solidFill>
                <a:latin typeface="Arial"/>
              </a:rPr>
              <a:t>Tablas</a:t>
            </a:r>
            <a:endParaRPr b="0" lang="en-US" sz="4000" spc="-1" strike="noStrike">
              <a:solidFill>
                <a:srgbClr val="292934"/>
              </a:solidFill>
              <a:latin typeface="Arial"/>
            </a:endParaRPr>
          </a:p>
        </p:txBody>
      </p:sp>
      <p:sp>
        <p:nvSpPr>
          <p:cNvPr id="100"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Las bases de datos relacionales constan de una estructura de tablas donde se almacenan los datos.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Debemos recordar que los datos que podemos almacenar en una BD son los que podemos escribir. Por eso no vamos a ver una base de datos que contenga imágenes o archivos de audio, sino contienen los nombres y ubicaciones de estos archivos.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Las tablas son estruturas que contienen atributos de un mismo objeto por ejemplo: Usuario, producto, carro, etc.</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Esto proviene del paradigma de objetos o </a:t>
            </a:r>
            <a:r>
              <a:rPr b="0" i="1" lang="en-US" sz="2400" spc="-1" strike="noStrike">
                <a:solidFill>
                  <a:srgbClr val="292934"/>
                </a:solidFill>
                <a:latin typeface="Arial"/>
              </a:rPr>
              <a:t>POO</a:t>
            </a:r>
            <a:r>
              <a:rPr b="0" lang="en-US" sz="2400" spc="-1" strike="noStrike">
                <a:solidFill>
                  <a:srgbClr val="292934"/>
                </a:solidFill>
                <a:latin typeface="Arial"/>
              </a:rPr>
              <a:t>.</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97" strike="noStrike">
                <a:solidFill>
                  <a:srgbClr val="d2533c"/>
                </a:solidFill>
                <a:latin typeface="Arial"/>
              </a:rPr>
              <a:t>Tablas</a:t>
            </a:r>
            <a:endParaRPr b="0" lang="en-US" sz="4000" spc="-1" strike="noStrike">
              <a:solidFill>
                <a:srgbClr val="292934"/>
              </a:solidFill>
              <a:latin typeface="Arial"/>
            </a:endParaRPr>
          </a:p>
        </p:txBody>
      </p:sp>
      <p:sp>
        <p:nvSpPr>
          <p:cNvPr id="102"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Cada columna de la tabla representa un atributo y cada fila de la tabla representa un registro.</a:t>
            </a:r>
            <a:endParaRPr b="0" lang="en-US" sz="2400" spc="-1" strike="noStrike">
              <a:solidFill>
                <a:srgbClr val="292934"/>
              </a:solidFill>
              <a:latin typeface="Arial"/>
            </a:endParaRPr>
          </a:p>
        </p:txBody>
      </p:sp>
      <p:pic>
        <p:nvPicPr>
          <p:cNvPr id="103" name="Picture 2" descr=""/>
          <p:cNvPicPr/>
          <p:nvPr/>
        </p:nvPicPr>
        <p:blipFill>
          <a:blip r:embed="rId1"/>
          <a:stretch/>
        </p:blipFill>
        <p:spPr>
          <a:xfrm>
            <a:off x="228600" y="2666880"/>
            <a:ext cx="2649240" cy="2819160"/>
          </a:xfrm>
          <a:prstGeom prst="rect">
            <a:avLst/>
          </a:prstGeom>
          <a:ln>
            <a:noFill/>
          </a:ln>
        </p:spPr>
      </p:pic>
      <p:pic>
        <p:nvPicPr>
          <p:cNvPr id="104" name="Picture 2" descr=""/>
          <p:cNvPicPr/>
          <p:nvPr/>
        </p:nvPicPr>
        <p:blipFill>
          <a:blip r:embed="rId2"/>
          <a:stretch/>
        </p:blipFill>
        <p:spPr>
          <a:xfrm>
            <a:off x="3048120" y="2971800"/>
            <a:ext cx="5901120" cy="1752120"/>
          </a:xfrm>
          <a:prstGeom prst="rect">
            <a:avLst/>
          </a:prstGeom>
          <a:ln>
            <a:noFill/>
          </a:ln>
        </p:spPr>
      </p:pic>
    </p:spTree>
  </p:cSld>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Tablas</a:t>
            </a:r>
            <a:endParaRPr b="0" lang="en-US" sz="4000" spc="-1" strike="noStrike">
              <a:solidFill>
                <a:srgbClr val="292934"/>
              </a:solidFill>
              <a:latin typeface="Arial"/>
            </a:endParaRPr>
          </a:p>
        </p:txBody>
      </p:sp>
      <p:sp>
        <p:nvSpPr>
          <p:cNvPr id="106"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Como podemos ver, todas las tablas tienen un campo de identificación único que se llama id. Este id puede ser un número que automáticamente se asigna cuando se inserta un registro (Ejemplo: facturas) o un número como código de producto.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Este Id es muy importante para que las tablas se relacionen entre sí.</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97" strike="noStrike">
                <a:solidFill>
                  <a:srgbClr val="d2533c"/>
                </a:solidFill>
                <a:latin typeface="Arial"/>
              </a:rPr>
              <a:t>Tablas – Objetos y atributos</a:t>
            </a:r>
            <a:endParaRPr b="0" lang="en-US" sz="4000" spc="-1" strike="noStrike">
              <a:solidFill>
                <a:srgbClr val="292934"/>
              </a:solidFill>
              <a:latin typeface="Arial"/>
            </a:endParaRPr>
          </a:p>
        </p:txBody>
      </p:sp>
      <p:sp>
        <p:nvSpPr>
          <p:cNvPr id="108"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Es importante reconocer la diferencia entre qué cosas son atributos y qué otras son objetos.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Por definición todo es un objeto, pero para propósitos prácticos, llamamos objetos a las cosas que podemos fácilmente describir por medio de características.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Por ejemplo el objeto persona, se describe por nombre, apellidos, etc.</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nombre por sí solo, no es un objeto, sino un atributo que describe una persona.</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En un caso práctico, todo lo que sea identificado como un objeto, tiene su propia tabla.</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Clarity</Template>
  <TotalTime>279</TotalTime>
  <Application>LibreOffice/6.0.7.3$Linux_X86_64 LibreOffice_project/00m0$Build-3</Application>
  <Words>581</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2016-09-09T19:42:04Z</dcterms:created>
  <dc:creator>Esteban</dc:creator>
  <dc:description/>
  <dc:language>en-US</dc:language>
  <cp:lastModifiedBy/>
  <dcterms:modified xsi:type="dcterms:W3CDTF">2019-01-21T17:08:58Z</dcterms:modified>
  <cp:revision>31</cp:revision>
  <dc:subject/>
  <dc:title>Semana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