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78" r:id="rId5"/>
    <p:sldId id="279" r:id="rId6"/>
    <p:sldId id="283" r:id="rId7"/>
    <p:sldId id="285" r:id="rId8"/>
    <p:sldId id="284" r:id="rId9"/>
    <p:sldId id="286" r:id="rId10"/>
    <p:sldId id="280" r:id="rId11"/>
    <p:sldId id="287" r:id="rId12"/>
    <p:sldId id="28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Bases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Bajen el archivo llamado ejemplo1.mwb del </a:t>
            </a:r>
            <a:r>
              <a:rPr lang="es-ES" dirty="0" err="1" smtClean="0"/>
              <a:t>github</a:t>
            </a:r>
            <a:endParaRPr lang="es-ES" dirty="0" smtClean="0"/>
          </a:p>
          <a:p>
            <a:r>
              <a:rPr lang="es-ES" dirty="0" smtClean="0"/>
              <a:t>Vamos a crear rutas o caminos para solucionar la petición dada.</a:t>
            </a:r>
          </a:p>
          <a:p>
            <a:r>
              <a:rPr lang="es-ES" dirty="0" smtClean="0"/>
              <a:t>¿Cuántas sucursales hay en San Pedro, Montes de Oca, San José?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factura</a:t>
            </a:r>
            <a:r>
              <a:rPr lang="en-US" dirty="0" smtClean="0"/>
              <a:t> con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artículos</a:t>
            </a:r>
            <a:r>
              <a:rPr lang="en-US" dirty="0" smtClean="0"/>
              <a:t>?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del </a:t>
            </a:r>
            <a:r>
              <a:rPr lang="en-US" dirty="0" err="1" smtClean="0"/>
              <a:t>cliente</a:t>
            </a:r>
            <a:r>
              <a:rPr lang="en-US" dirty="0" smtClean="0"/>
              <a:t> con la </a:t>
            </a:r>
            <a:r>
              <a:rPr lang="en-US" dirty="0" err="1" smtClean="0"/>
              <a:t>factura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?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vendedor</a:t>
            </a:r>
            <a:r>
              <a:rPr lang="en-US" dirty="0" smtClean="0"/>
              <a:t> con la mayor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ventas</a:t>
            </a:r>
            <a:r>
              <a:rPr lang="en-US" dirty="0" smtClean="0"/>
              <a:t> en Cartago?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 ¿Existen más clientes hombres o mujeres?</a:t>
            </a:r>
          </a:p>
          <a:p>
            <a:r>
              <a:rPr lang="es-ES" dirty="0" smtClean="0"/>
              <a:t>¿Cuáles son las 5 fechas de las facturas más recientes en la sucursal 4?</a:t>
            </a:r>
          </a:p>
          <a:p>
            <a:r>
              <a:rPr lang="es-ES" dirty="0" smtClean="0"/>
              <a:t> ¿Cuántas veces se ha vendido el artículo más caro?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edad</a:t>
            </a:r>
            <a:r>
              <a:rPr lang="en-US" dirty="0" smtClean="0"/>
              <a:t> </a:t>
            </a:r>
            <a:r>
              <a:rPr lang="en-US" dirty="0" err="1" smtClean="0"/>
              <a:t>promedio</a:t>
            </a:r>
            <a:r>
              <a:rPr lang="en-US" dirty="0" smtClean="0"/>
              <a:t> de los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compraron</a:t>
            </a:r>
            <a:r>
              <a:rPr lang="en-US" dirty="0" smtClean="0"/>
              <a:t> en San José?</a:t>
            </a:r>
          </a:p>
          <a:p>
            <a:r>
              <a:rPr lang="en-US" dirty="0" smtClean="0"/>
              <a:t> ¿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del </a:t>
            </a:r>
            <a:r>
              <a:rPr lang="en-US" dirty="0" err="1" smtClean="0"/>
              <a:t>vendedor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veces</a:t>
            </a:r>
            <a:r>
              <a:rPr lang="en-US" dirty="0" smtClean="0"/>
              <a:t> le ha </a:t>
            </a:r>
            <a:r>
              <a:rPr lang="en-US" dirty="0" err="1" smtClean="0"/>
              <a:t>vendido</a:t>
            </a:r>
            <a:r>
              <a:rPr lang="en-US" dirty="0" smtClean="0"/>
              <a:t> a un solo </a:t>
            </a:r>
            <a:r>
              <a:rPr lang="en-US" dirty="0" err="1" smtClean="0"/>
              <a:t>cliente</a:t>
            </a:r>
            <a:r>
              <a:rPr lang="en-US" dirty="0" smtClean="0"/>
              <a:t>?</a:t>
            </a:r>
          </a:p>
          <a:p>
            <a:r>
              <a:rPr lang="en-US" dirty="0" smtClean="0"/>
              <a:t> ¿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artículo</a:t>
            </a:r>
            <a:r>
              <a:rPr lang="en-US" dirty="0" smtClean="0"/>
              <a:t> se ha </a:t>
            </a:r>
            <a:r>
              <a:rPr lang="en-US" dirty="0" err="1" smtClean="0"/>
              <a:t>vendido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en Alajuela?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5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 ¿Cuántos vendedores hay en la sucursal que más ventas tiene?</a:t>
            </a:r>
          </a:p>
          <a:p>
            <a:r>
              <a:rPr lang="es-ES" dirty="0" smtClean="0"/>
              <a:t>¿Cuántos artículos ha vendido el vendedor con más ventas en Heredia?</a:t>
            </a:r>
          </a:p>
          <a:p>
            <a:r>
              <a:rPr lang="es-ES" dirty="0" smtClean="0"/>
              <a:t> ¿Cuántos años de antigüedad tiene el vendedor que más artículos ha vendido?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Cuantos</a:t>
            </a:r>
            <a:r>
              <a:rPr lang="en-US" dirty="0" smtClean="0"/>
              <a:t> </a:t>
            </a:r>
            <a:r>
              <a:rPr lang="en-US" dirty="0" err="1" smtClean="0"/>
              <a:t>artículos</a:t>
            </a:r>
            <a:r>
              <a:rPr lang="en-US" dirty="0" smtClean="0"/>
              <a:t> se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vendido</a:t>
            </a:r>
            <a:r>
              <a:rPr lang="en-US" dirty="0" smtClean="0"/>
              <a:t> en San Pedro, Montes de </a:t>
            </a:r>
            <a:r>
              <a:rPr lang="en-US" dirty="0" err="1" smtClean="0"/>
              <a:t>Oca</a:t>
            </a:r>
            <a:r>
              <a:rPr lang="en-US" dirty="0" smtClean="0"/>
              <a:t>, San José?</a:t>
            </a:r>
          </a:p>
          <a:p>
            <a:r>
              <a:rPr lang="en-US" dirty="0" smtClean="0"/>
              <a:t> ¿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porcentaje</a:t>
            </a:r>
            <a:r>
              <a:rPr lang="en-US" dirty="0" smtClean="0"/>
              <a:t> de </a:t>
            </a:r>
            <a:r>
              <a:rPr lang="en-US" dirty="0" err="1" smtClean="0"/>
              <a:t>comisión</a:t>
            </a:r>
            <a:r>
              <a:rPr lang="en-US" dirty="0" smtClean="0"/>
              <a:t> del </a:t>
            </a:r>
            <a:r>
              <a:rPr lang="en-US" dirty="0" err="1" smtClean="0"/>
              <a:t>vendedor</a:t>
            </a:r>
            <a:r>
              <a:rPr lang="en-US" dirty="0" smtClean="0"/>
              <a:t> con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ventas</a:t>
            </a:r>
            <a:r>
              <a:rPr lang="en-US" dirty="0" smtClean="0"/>
              <a:t> en </a:t>
            </a:r>
            <a:r>
              <a:rPr lang="en-US" dirty="0" err="1" smtClean="0"/>
              <a:t>Curridabat</a:t>
            </a:r>
            <a:r>
              <a:rPr lang="en-US" dirty="0" smtClean="0"/>
              <a:t>, San José?</a:t>
            </a:r>
          </a:p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Repaso</a:t>
            </a:r>
            <a:endParaRPr lang="en-US" dirty="0" smtClean="0"/>
          </a:p>
          <a:p>
            <a:r>
              <a:rPr lang="en-US" dirty="0" err="1" smtClean="0"/>
              <a:t>Relaciones</a:t>
            </a:r>
            <a:endParaRPr lang="en-US" dirty="0" smtClean="0"/>
          </a:p>
          <a:p>
            <a:r>
              <a:rPr lang="en-US" dirty="0" err="1" smtClean="0"/>
              <a:t>Ejercicios</a:t>
            </a:r>
            <a:endParaRPr lang="en-US" dirty="0" smtClean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5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Repaso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el </a:t>
            </a:r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relacional</a:t>
            </a:r>
            <a:r>
              <a:rPr lang="en-US" dirty="0" smtClean="0"/>
              <a:t> </a:t>
            </a:r>
            <a:r>
              <a:rPr lang="en-US" dirty="0" err="1" smtClean="0"/>
              <a:t>existen</a:t>
            </a:r>
            <a:r>
              <a:rPr lang="en-US" dirty="0" smtClean="0"/>
              <a:t> 3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relaciones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relación</a:t>
            </a:r>
            <a:r>
              <a:rPr lang="en-US" dirty="0" smtClean="0"/>
              <a:t> de </a:t>
            </a:r>
            <a:r>
              <a:rPr lang="en-US" dirty="0" err="1" smtClean="0"/>
              <a:t>uno</a:t>
            </a:r>
            <a:r>
              <a:rPr lang="en-US" dirty="0" smtClean="0"/>
              <a:t> a </a:t>
            </a:r>
            <a:r>
              <a:rPr lang="en-US" dirty="0" err="1" smtClean="0"/>
              <a:t>uno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escribe</a:t>
            </a:r>
            <a:r>
              <a:rPr lang="en-US" dirty="0" smtClean="0"/>
              <a:t> 1 : 1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así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81400"/>
            <a:ext cx="58007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14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Relaciones</a:t>
            </a:r>
            <a:r>
              <a:rPr lang="en-US" dirty="0" smtClean="0"/>
              <a:t> 1 :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llama 1 : 1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solo un </a:t>
            </a:r>
            <a:r>
              <a:rPr lang="en-US" dirty="0" err="1" smtClean="0"/>
              <a:t>registro</a:t>
            </a:r>
            <a:r>
              <a:rPr lang="en-US" dirty="0" smtClean="0"/>
              <a:t> de la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 el </a:t>
            </a:r>
            <a:r>
              <a:rPr lang="en-US" dirty="0" err="1" smtClean="0"/>
              <a:t>ejemplo</a:t>
            </a:r>
            <a:r>
              <a:rPr lang="en-US" dirty="0" smtClean="0"/>
              <a:t>, un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solo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credencial</a:t>
            </a:r>
            <a:endParaRPr lang="en-US" dirty="0" smtClean="0"/>
          </a:p>
          <a:p>
            <a:r>
              <a:rPr lang="en-US" dirty="0" smtClean="0"/>
              <a:t>¿</a:t>
            </a:r>
            <a:r>
              <a:rPr lang="en-US" dirty="0" err="1" smtClean="0"/>
              <a:t>Quien</a:t>
            </a:r>
            <a:r>
              <a:rPr lang="en-US" dirty="0" smtClean="0"/>
              <a:t> me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ejemplos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205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Relaciones</a:t>
            </a:r>
            <a:r>
              <a:rPr lang="en-US" dirty="0" smtClean="0"/>
              <a:t> 1 :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relación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mucho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usada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de </a:t>
            </a:r>
            <a:r>
              <a:rPr lang="en-US" dirty="0" err="1" smtClean="0"/>
              <a:t>uno</a:t>
            </a:r>
            <a:r>
              <a:rPr lang="en-US" dirty="0" smtClean="0"/>
              <a:t> a </a:t>
            </a:r>
            <a:r>
              <a:rPr lang="en-US" dirty="0" err="1" smtClean="0"/>
              <a:t>muchos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escribe</a:t>
            </a:r>
            <a:r>
              <a:rPr lang="en-US" dirty="0" smtClean="0"/>
              <a:t> 1 : n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así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3733800"/>
            <a:ext cx="9413472" cy="205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15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Relaciones</a:t>
            </a:r>
            <a:r>
              <a:rPr lang="en-US" dirty="0" smtClean="0"/>
              <a:t> 1 :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relación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contener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registros</a:t>
            </a:r>
            <a:r>
              <a:rPr lang="en-US" dirty="0" smtClean="0"/>
              <a:t> de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provincia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cantones</a:t>
            </a:r>
            <a:endParaRPr lang="en-US" dirty="0" smtClean="0"/>
          </a:p>
          <a:p>
            <a:r>
              <a:rPr lang="en-US" dirty="0"/>
              <a:t>¿</a:t>
            </a:r>
            <a:r>
              <a:rPr lang="en-US" dirty="0" err="1"/>
              <a:t>Quien</a:t>
            </a:r>
            <a:r>
              <a:rPr lang="en-US" dirty="0"/>
              <a:t> me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ejemplos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8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Relaciones</a:t>
            </a:r>
            <a:r>
              <a:rPr lang="en-US" dirty="0" smtClean="0"/>
              <a:t> n :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Hay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relación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llama </a:t>
            </a:r>
            <a:r>
              <a:rPr lang="en-US" dirty="0" err="1" smtClean="0"/>
              <a:t>muchos</a:t>
            </a:r>
            <a:r>
              <a:rPr lang="en-US" dirty="0" smtClean="0"/>
              <a:t> a </a:t>
            </a:r>
            <a:r>
              <a:rPr lang="en-US" dirty="0" err="1" smtClean="0"/>
              <a:t>muchos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registros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contener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registros</a:t>
            </a:r>
            <a:r>
              <a:rPr lang="en-US" dirty="0" smtClean="0"/>
              <a:t> de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endParaRPr lang="en-US" dirty="0" smtClean="0"/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relación</a:t>
            </a:r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sí</a:t>
            </a:r>
            <a:r>
              <a:rPr lang="en-US" dirty="0" smtClean="0"/>
              <a:t> sola en </a:t>
            </a:r>
            <a:r>
              <a:rPr lang="en-US" dirty="0" err="1" smtClean="0"/>
              <a:t>una</a:t>
            </a:r>
            <a:r>
              <a:rPr lang="en-US" dirty="0" smtClean="0"/>
              <a:t> base de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motor de base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soluciona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, </a:t>
            </a:r>
            <a:r>
              <a:rPr lang="en-US" dirty="0" err="1" smtClean="0"/>
              <a:t>creando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intermedia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existan</a:t>
            </a:r>
            <a:r>
              <a:rPr lang="en-US" dirty="0" smtClean="0"/>
              <a:t> </a:t>
            </a:r>
            <a:r>
              <a:rPr lang="en-US" dirty="0" err="1" smtClean="0"/>
              <a:t>llaves</a:t>
            </a:r>
            <a:r>
              <a:rPr lang="en-US" dirty="0" smtClean="0"/>
              <a:t> </a:t>
            </a:r>
            <a:r>
              <a:rPr lang="en-US" dirty="0" err="1" smtClean="0"/>
              <a:t>primarias</a:t>
            </a:r>
            <a:r>
              <a:rPr lang="en-US" dirty="0" smtClean="0"/>
              <a:t> </a:t>
            </a:r>
            <a:r>
              <a:rPr lang="en-US" dirty="0" err="1" smtClean="0"/>
              <a:t>duplicadas</a:t>
            </a:r>
            <a:endParaRPr lang="en-US" dirty="0" smtClean="0"/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creada</a:t>
            </a:r>
            <a:r>
              <a:rPr lang="en-US" dirty="0" smtClean="0"/>
              <a:t> </a:t>
            </a:r>
            <a:r>
              <a:rPr lang="en-US" dirty="0" err="1" smtClean="0"/>
              <a:t>automáticamente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motor de base de </a:t>
            </a:r>
            <a:r>
              <a:rPr lang="en-US" dirty="0" err="1" smtClean="0"/>
              <a:t>datos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1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Relaciones</a:t>
            </a:r>
            <a:r>
              <a:rPr lang="en-US" dirty="0" smtClean="0"/>
              <a:t> n :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Veamos</a:t>
            </a:r>
            <a:r>
              <a:rPr lang="en-US" dirty="0" smtClean="0"/>
              <a:t> un </a:t>
            </a:r>
            <a:r>
              <a:rPr lang="en-US" dirty="0" err="1" smtClean="0"/>
              <a:t>ejemplo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¿</a:t>
            </a:r>
            <a:r>
              <a:rPr lang="en-US" dirty="0" err="1"/>
              <a:t>Quien</a:t>
            </a:r>
            <a:r>
              <a:rPr lang="en-US" dirty="0"/>
              <a:t> me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ejemplos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2133600"/>
            <a:ext cx="88519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0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298</TotalTime>
  <Words>464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Semana 1</vt:lpstr>
      <vt:lpstr>Agenda</vt:lpstr>
      <vt:lpstr>Repaso</vt:lpstr>
      <vt:lpstr>Relaciones</vt:lpstr>
      <vt:lpstr>Relaciones 1 : 1</vt:lpstr>
      <vt:lpstr>Relaciones 1 : n</vt:lpstr>
      <vt:lpstr>Relaciones 1 : n</vt:lpstr>
      <vt:lpstr>Relaciones n : n</vt:lpstr>
      <vt:lpstr>Relaciones n : n</vt:lpstr>
      <vt:lpstr>Ejercicios</vt:lpstr>
      <vt:lpstr>Ejercicios</vt:lpstr>
      <vt:lpstr>Ejercicios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34</cp:revision>
  <dcterms:created xsi:type="dcterms:W3CDTF">2016-09-09T19:42:04Z</dcterms:created>
  <dcterms:modified xsi:type="dcterms:W3CDTF">2017-03-14T14:32:40Z</dcterms:modified>
</cp:coreProperties>
</file>