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C699-8314-4414-A9E8-1FBEF5A941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69C7783-1262-4341-B626-1E2D43FDE0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C699-8314-4414-A9E8-1FBEF5A941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7783-1262-4341-B626-1E2D43FDE05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69C7783-1262-4341-B626-1E2D43FDE05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C699-8314-4414-A9E8-1FBEF5A941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C699-8314-4414-A9E8-1FBEF5A941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69C7783-1262-4341-B626-1E2D43FDE0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C699-8314-4414-A9E8-1FBEF5A941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69C7783-1262-4341-B626-1E2D43FDE0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BA0C699-8314-4414-A9E8-1FBEF5A941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7783-1262-4341-B626-1E2D43FDE0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C699-8314-4414-A9E8-1FBEF5A941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69C7783-1262-4341-B626-1E2D43FDE05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C699-8314-4414-A9E8-1FBEF5A941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69C7783-1262-4341-B626-1E2D43FDE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C699-8314-4414-A9E8-1FBEF5A941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9C7783-1262-4341-B626-1E2D43FDE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69C7783-1262-4341-B626-1E2D43FDE05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C699-8314-4414-A9E8-1FBEF5A941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69C7783-1262-4341-B626-1E2D43FDE0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BA0C699-8314-4414-A9E8-1FBEF5A941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BA0C699-8314-4414-A9E8-1FBEF5A941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69C7783-1262-4341-B626-1E2D43FDE05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763000" cy="2819400"/>
          </a:xfrm>
        </p:spPr>
        <p:txBody>
          <a:bodyPr>
            <a:noAutofit/>
          </a:bodyPr>
          <a:lstStyle/>
          <a:p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</a:rPr>
              <a:t>Profesor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</a:rPr>
              <a:t>: </a:t>
            </a:r>
            <a:endParaRPr lang="en-US" sz="2800" cap="non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 cap="none" dirty="0" smtClean="0">
                <a:solidFill>
                  <a:schemeClr val="bg2">
                    <a:lumMod val="50000"/>
                  </a:schemeClr>
                </a:solidFill>
              </a:rPr>
              <a:t>Bach </a:t>
            </a:r>
            <a:r>
              <a:rPr lang="en-US" sz="2800" cap="none" dirty="0" err="1" smtClean="0">
                <a:solidFill>
                  <a:schemeClr val="bg2">
                    <a:lumMod val="50000"/>
                  </a:schemeClr>
                </a:solidFill>
              </a:rPr>
              <a:t>Ing</a:t>
            </a:r>
            <a:r>
              <a:rPr lang="en-US" sz="2800" cap="none" dirty="0" smtClean="0">
                <a:solidFill>
                  <a:schemeClr val="bg2">
                    <a:lumMod val="50000"/>
                  </a:schemeClr>
                </a:solidFill>
              </a:rPr>
              <a:t>. En </a:t>
            </a:r>
            <a:r>
              <a:rPr lang="en-US" sz="2800" cap="none" dirty="0" err="1" smtClean="0">
                <a:solidFill>
                  <a:schemeClr val="bg2">
                    <a:lumMod val="50000"/>
                  </a:schemeClr>
                </a:solidFill>
              </a:rPr>
              <a:t>Sistemas</a:t>
            </a:r>
            <a:endParaRPr lang="en-US" sz="2800" cap="non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 cap="none" dirty="0" smtClean="0">
                <a:solidFill>
                  <a:schemeClr val="bg2">
                    <a:lumMod val="50000"/>
                  </a:schemeClr>
                </a:solidFill>
              </a:rPr>
              <a:t>Esteban Solórzano </a:t>
            </a:r>
            <a:r>
              <a:rPr lang="en-US" sz="2800" cap="none" dirty="0" err="1" smtClean="0">
                <a:solidFill>
                  <a:schemeClr val="bg2">
                    <a:lumMod val="50000"/>
                  </a:schemeClr>
                </a:solidFill>
              </a:rPr>
              <a:t>Barrientos</a:t>
            </a:r>
            <a:endParaRPr lang="en-US" sz="2800" cap="none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800" cap="non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</a:rPr>
              <a:t>Email: clases.esteban.solorzano@gmail.com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Bienvenidos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Respeto</a:t>
            </a:r>
            <a:endParaRPr lang="en-US" dirty="0" smtClean="0"/>
          </a:p>
          <a:p>
            <a:r>
              <a:rPr lang="en-US" dirty="0" err="1" smtClean="0"/>
              <a:t>Comunicación</a:t>
            </a:r>
            <a:endParaRPr lang="en-US" dirty="0" smtClean="0"/>
          </a:p>
          <a:p>
            <a:r>
              <a:rPr lang="en-US" dirty="0" err="1" smtClean="0"/>
              <a:t>Honestidad</a:t>
            </a:r>
            <a:endParaRPr lang="en-US" dirty="0" smtClean="0"/>
          </a:p>
          <a:p>
            <a:r>
              <a:rPr lang="en-US" dirty="0" err="1" smtClean="0"/>
              <a:t>Responsabilidad</a:t>
            </a:r>
            <a:endParaRPr lang="en-US" dirty="0" smtClean="0"/>
          </a:p>
          <a:p>
            <a:r>
              <a:rPr lang="en-US" dirty="0" err="1" smtClean="0"/>
              <a:t>Puntualidad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mage result for valor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1600200"/>
            <a:ext cx="535664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1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comer en </a:t>
            </a:r>
            <a:r>
              <a:rPr lang="en-US" dirty="0" err="1" smtClean="0"/>
              <a:t>clase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vistar</a:t>
            </a:r>
            <a:r>
              <a:rPr lang="en-US" dirty="0" smtClean="0"/>
              <a:t> </a:t>
            </a:r>
            <a:r>
              <a:rPr lang="en-US" dirty="0" err="1" smtClean="0"/>
              <a:t>sitios</a:t>
            </a:r>
            <a:r>
              <a:rPr lang="en-US" dirty="0" smtClean="0"/>
              <a:t> web </a:t>
            </a:r>
            <a:r>
              <a:rPr lang="en-US" dirty="0" err="1" smtClean="0"/>
              <a:t>ajenos</a:t>
            </a:r>
            <a:r>
              <a:rPr lang="en-US" dirty="0" smtClean="0"/>
              <a:t> al </a:t>
            </a:r>
            <a:r>
              <a:rPr lang="en-US" dirty="0" err="1" smtClean="0"/>
              <a:t>curso</a:t>
            </a:r>
            <a:endParaRPr lang="en-US" dirty="0" smtClean="0"/>
          </a:p>
          <a:p>
            <a:r>
              <a:rPr lang="en-US" dirty="0" smtClean="0"/>
              <a:t>CERO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sociales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usar</a:t>
            </a:r>
            <a:r>
              <a:rPr lang="en-US" dirty="0" smtClean="0"/>
              <a:t> el </a:t>
            </a:r>
            <a:r>
              <a:rPr lang="en-US" dirty="0" err="1" smtClean="0"/>
              <a:t>teléfono</a:t>
            </a:r>
            <a:r>
              <a:rPr lang="en-US" dirty="0" smtClean="0"/>
              <a:t> en </a:t>
            </a:r>
            <a:r>
              <a:rPr lang="en-US" dirty="0" err="1" smtClean="0"/>
              <a:t>clase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ru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038600"/>
            <a:ext cx="189411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3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Comunicación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comunicación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clave</a:t>
            </a:r>
          </a:p>
          <a:p>
            <a:r>
              <a:rPr lang="en-US" dirty="0" err="1" smtClean="0"/>
              <a:t>Avisar</a:t>
            </a:r>
            <a:r>
              <a:rPr lang="en-US" dirty="0" smtClean="0"/>
              <a:t> con </a:t>
            </a:r>
            <a:r>
              <a:rPr lang="en-US" dirty="0" err="1" smtClean="0"/>
              <a:t>anticipación</a:t>
            </a:r>
            <a:endParaRPr lang="en-US" dirty="0" smtClean="0"/>
          </a:p>
          <a:p>
            <a:r>
              <a:rPr lang="en-US" dirty="0" smtClean="0"/>
              <a:t>Si </a:t>
            </a:r>
            <a:r>
              <a:rPr lang="en-US" dirty="0" err="1" smtClean="0"/>
              <a:t>algo</a:t>
            </a:r>
            <a:r>
              <a:rPr lang="en-US" dirty="0" smtClean="0"/>
              <a:t> no les </a:t>
            </a:r>
            <a:r>
              <a:rPr lang="en-US" dirty="0" err="1" smtClean="0"/>
              <a:t>parece</a:t>
            </a:r>
            <a:r>
              <a:rPr lang="en-US" dirty="0" smtClean="0"/>
              <a:t>, lo </a:t>
            </a:r>
            <a:r>
              <a:rPr lang="en-US" dirty="0" err="1" smtClean="0"/>
              <a:t>hablamos</a:t>
            </a:r>
            <a:endParaRPr lang="en-US" dirty="0"/>
          </a:p>
          <a:p>
            <a:r>
              <a:rPr lang="en-US" dirty="0" smtClean="0"/>
              <a:t>Si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democrático</a:t>
            </a:r>
            <a:r>
              <a:rPr lang="en-US" dirty="0" smtClean="0"/>
              <a:t> y </a:t>
            </a:r>
            <a:r>
              <a:rPr lang="en-US" dirty="0" err="1" smtClean="0"/>
              <a:t>posible</a:t>
            </a:r>
            <a:r>
              <a:rPr lang="en-US" dirty="0" smtClean="0"/>
              <a:t>, se </a:t>
            </a:r>
            <a:r>
              <a:rPr lang="en-US" dirty="0" err="1" smtClean="0"/>
              <a:t>hace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Image result for comunicac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91000"/>
            <a:ext cx="4295775" cy="186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5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desgloce</a:t>
            </a:r>
            <a:r>
              <a:rPr lang="en-US" dirty="0" smtClean="0"/>
              <a:t> de la </a:t>
            </a:r>
            <a:r>
              <a:rPr lang="en-US" dirty="0" err="1" smtClean="0"/>
              <a:t>evaluación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Primer </a:t>
            </a:r>
            <a:r>
              <a:rPr lang="en-US" dirty="0" err="1" smtClean="0"/>
              <a:t>Examen</a:t>
            </a:r>
            <a:r>
              <a:rPr lang="en-US" dirty="0" smtClean="0"/>
              <a:t> 20% </a:t>
            </a:r>
            <a:r>
              <a:rPr lang="en-US" dirty="0" err="1" smtClean="0"/>
              <a:t>Tentativo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semana</a:t>
            </a:r>
            <a:r>
              <a:rPr lang="en-US" dirty="0" smtClean="0"/>
              <a:t> 5</a:t>
            </a:r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Examen</a:t>
            </a:r>
            <a:r>
              <a:rPr lang="en-US" dirty="0" smtClean="0"/>
              <a:t> 20% </a:t>
            </a:r>
            <a:r>
              <a:rPr lang="en-US" dirty="0" err="1" smtClean="0"/>
              <a:t>Tentativo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semana</a:t>
            </a:r>
            <a:r>
              <a:rPr lang="en-US" dirty="0" smtClean="0"/>
              <a:t> 10</a:t>
            </a:r>
          </a:p>
          <a:p>
            <a:pPr lvl="1"/>
            <a:r>
              <a:rPr lang="en-US" dirty="0" err="1" smtClean="0"/>
              <a:t>Examen</a:t>
            </a:r>
            <a:r>
              <a:rPr lang="en-US" dirty="0" smtClean="0"/>
              <a:t> Final 20% </a:t>
            </a:r>
            <a:r>
              <a:rPr lang="en-US" dirty="0" err="1" smtClean="0"/>
              <a:t>semana</a:t>
            </a:r>
            <a:r>
              <a:rPr lang="en-US" dirty="0" smtClean="0"/>
              <a:t> 15</a:t>
            </a:r>
          </a:p>
          <a:p>
            <a:pPr lvl="1"/>
            <a:r>
              <a:rPr lang="en-US" dirty="0" err="1" smtClean="0"/>
              <a:t>Proyecto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0% </a:t>
            </a:r>
          </a:p>
          <a:p>
            <a:pPr lvl="1"/>
            <a:r>
              <a:rPr lang="en-US" dirty="0" err="1" smtClean="0"/>
              <a:t>Tareas</a:t>
            </a:r>
            <a:r>
              <a:rPr lang="en-US" dirty="0" smtClean="0"/>
              <a:t> y </a:t>
            </a:r>
            <a:r>
              <a:rPr lang="en-US" dirty="0" err="1" smtClean="0"/>
              <a:t>quices</a:t>
            </a:r>
            <a:r>
              <a:rPr lang="en-US" dirty="0" smtClean="0"/>
              <a:t> 20%</a:t>
            </a:r>
          </a:p>
          <a:p>
            <a:r>
              <a:rPr lang="en-US" dirty="0" err="1" smtClean="0"/>
              <a:t>Entregas</a:t>
            </a:r>
            <a:r>
              <a:rPr lang="en-US" dirty="0" smtClean="0"/>
              <a:t> al </a:t>
            </a:r>
            <a:r>
              <a:rPr lang="en-US" dirty="0" err="1" smtClean="0"/>
              <a:t>correo</a:t>
            </a:r>
            <a:r>
              <a:rPr lang="en-US" dirty="0" smtClean="0"/>
              <a:t> con el </a:t>
            </a:r>
            <a:r>
              <a:rPr lang="en-US" dirty="0" err="1" smtClean="0"/>
              <a:t>asunto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UPI[</a:t>
            </a:r>
            <a:r>
              <a:rPr lang="en-US" dirty="0" err="1" smtClean="0"/>
              <a:t>Curso#grupoNombreEstudiante</a:t>
            </a:r>
            <a:r>
              <a:rPr lang="en-US" dirty="0" smtClean="0"/>
              <a:t>] – </a:t>
            </a:r>
            <a:r>
              <a:rPr lang="en-US" dirty="0" err="1" smtClean="0"/>
              <a:t>asunto</a:t>
            </a:r>
            <a:endParaRPr lang="en-US" dirty="0" smtClean="0"/>
          </a:p>
          <a:p>
            <a:pPr lvl="1"/>
            <a:r>
              <a:rPr lang="en-US" dirty="0" smtClean="0"/>
              <a:t>UPI[IntroG1MarioJimenez] – tarea1</a:t>
            </a:r>
          </a:p>
          <a:p>
            <a:pPr lvl="1"/>
            <a:r>
              <a:rPr lang="en-US" dirty="0" err="1" smtClean="0"/>
              <a:t>Correo</a:t>
            </a:r>
            <a:r>
              <a:rPr lang="en-US" dirty="0" smtClean="0"/>
              <a:t>: clases.esteban.solorzano@gmail.com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1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Tareas</a:t>
            </a:r>
            <a:r>
              <a:rPr lang="en-US" dirty="0" smtClean="0"/>
              <a:t> y </a:t>
            </a:r>
            <a:r>
              <a:rPr lang="en-US" dirty="0" err="1" smtClean="0"/>
              <a:t>proyecto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Las </a:t>
            </a:r>
            <a:r>
              <a:rPr lang="en-US" dirty="0" err="1" smtClean="0"/>
              <a:t>tareas</a:t>
            </a:r>
            <a:r>
              <a:rPr lang="en-US" dirty="0" smtClean="0"/>
              <a:t> son de </a:t>
            </a:r>
            <a:r>
              <a:rPr lang="en-US" dirty="0" err="1" smtClean="0"/>
              <a:t>entrega</a:t>
            </a:r>
            <a:r>
              <a:rPr lang="en-US" dirty="0" smtClean="0"/>
              <a:t> digital,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correo</a:t>
            </a:r>
            <a:r>
              <a:rPr lang="en-US" dirty="0" smtClean="0"/>
              <a:t> </a:t>
            </a:r>
            <a:r>
              <a:rPr lang="en-US" dirty="0" err="1" smtClean="0"/>
              <a:t>electrónico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entregas</a:t>
            </a:r>
            <a:r>
              <a:rPr lang="en-US" dirty="0" smtClean="0"/>
              <a:t> </a:t>
            </a:r>
            <a:r>
              <a:rPr lang="en-US" dirty="0" err="1" smtClean="0"/>
              <a:t>tardías</a:t>
            </a:r>
            <a:r>
              <a:rPr lang="en-US" dirty="0" smtClean="0"/>
              <a:t> sin </a:t>
            </a:r>
            <a:r>
              <a:rPr lang="en-US" dirty="0" err="1" smtClean="0"/>
              <a:t>previa</a:t>
            </a:r>
            <a:r>
              <a:rPr lang="en-US" dirty="0" smtClean="0"/>
              <a:t> </a:t>
            </a:r>
            <a:r>
              <a:rPr lang="en-US" dirty="0" err="1" smtClean="0"/>
              <a:t>justificación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no se </a:t>
            </a:r>
            <a:r>
              <a:rPr lang="en-US" dirty="0" err="1" smtClean="0"/>
              <a:t>entreguen</a:t>
            </a:r>
            <a:r>
              <a:rPr lang="en-US" dirty="0" smtClean="0"/>
              <a:t> de forma digital no se </a:t>
            </a:r>
            <a:r>
              <a:rPr lang="en-US" dirty="0" err="1" smtClean="0"/>
              <a:t>tomarán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endParaRPr lang="en-US" dirty="0" smtClean="0"/>
          </a:p>
          <a:p>
            <a:r>
              <a:rPr lang="en-US" dirty="0" err="1" smtClean="0"/>
              <a:t>Recomiendo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google</a:t>
            </a:r>
            <a:r>
              <a:rPr lang="en-US" dirty="0" smtClean="0"/>
              <a:t> drive y </a:t>
            </a:r>
            <a:r>
              <a:rPr lang="en-US" dirty="0" err="1" smtClean="0"/>
              <a:t>mandarme</a:t>
            </a:r>
            <a:r>
              <a:rPr lang="en-US" dirty="0" smtClean="0"/>
              <a:t> la </a:t>
            </a:r>
            <a:r>
              <a:rPr lang="en-US" dirty="0" err="1" smtClean="0"/>
              <a:t>invitación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060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Gracias!!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098" name="Picture 2" descr="Image result for pregun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67000"/>
            <a:ext cx="34861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33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</TotalTime>
  <Words>169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Bienvenidos</vt:lpstr>
      <vt:lpstr>Valores</vt:lpstr>
      <vt:lpstr>Reglas</vt:lpstr>
      <vt:lpstr>Comunicación</vt:lpstr>
      <vt:lpstr>Evaluación</vt:lpstr>
      <vt:lpstr>Tareas y proyecto</vt:lpstr>
      <vt:lpstr>Gracias!!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</dc:title>
  <dc:creator>Esteban</dc:creator>
  <cp:lastModifiedBy>Esteban Solorzano Barrientos</cp:lastModifiedBy>
  <cp:revision>8</cp:revision>
  <dcterms:created xsi:type="dcterms:W3CDTF">2016-09-09T18:11:45Z</dcterms:created>
  <dcterms:modified xsi:type="dcterms:W3CDTF">2019-01-15T14:23:26Z</dcterms:modified>
</cp:coreProperties>
</file>