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78" r:id="rId5"/>
    <p:sldId id="279" r:id="rId6"/>
    <p:sldId id="283" r:id="rId7"/>
    <p:sldId id="285" r:id="rId8"/>
    <p:sldId id="284" r:id="rId9"/>
    <p:sldId id="286" r:id="rId10"/>
    <p:sldId id="280" r:id="rId11"/>
    <p:sldId id="287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smtClean="0"/>
              <a:t>1-3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les llama BD relacionales porque las tablas se relacionan entre sí, mediante campos específicos. Por ejemplo: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971799"/>
            <a:ext cx="9413472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6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paradigma relacional se usa para evitar tener datos duplicados en las tablas.</a:t>
            </a:r>
          </a:p>
          <a:p>
            <a:r>
              <a:rPr lang="es-ES" dirty="0" smtClean="0"/>
              <a:t>Para crear un paradigma relacional se requiere tener llaves primarias y llaves foráneas</a:t>
            </a:r>
          </a:p>
          <a:p>
            <a:r>
              <a:rPr lang="es-ES" dirty="0" smtClean="0"/>
              <a:t>Una llave primaria es el dato o conjunto de datos que hacen que un registro sea único.</a:t>
            </a:r>
          </a:p>
          <a:p>
            <a:r>
              <a:rPr lang="es-ES" dirty="0" smtClean="0"/>
              <a:t>Por ejemplo un id de usuario es único y por ende es una llave primaria</a:t>
            </a:r>
          </a:p>
          <a:p>
            <a:r>
              <a:rPr lang="es-ES" dirty="0" smtClean="0"/>
              <a:t>¿Pero qué pasa por ejemplo con los cines?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llave</a:t>
            </a:r>
            <a:r>
              <a:rPr lang="en-US" dirty="0" smtClean="0"/>
              <a:t> </a:t>
            </a:r>
            <a:r>
              <a:rPr lang="en-US" dirty="0" err="1" smtClean="0"/>
              <a:t>foránea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aquel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comparte</a:t>
            </a:r>
            <a:r>
              <a:rPr lang="en-US" dirty="0" smtClean="0"/>
              <a:t> con </a:t>
            </a:r>
            <a:r>
              <a:rPr lang="en-US" dirty="0" err="1" smtClean="0"/>
              <a:t>otra</a:t>
            </a:r>
            <a:r>
              <a:rPr lang="en-US" dirty="0" smtClean="0"/>
              <a:t>(s) </a:t>
            </a:r>
            <a:r>
              <a:rPr lang="en-US" dirty="0" err="1" smtClean="0"/>
              <a:t>tablas</a:t>
            </a:r>
            <a:r>
              <a:rPr lang="en-US" dirty="0" smtClean="0"/>
              <a:t>.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llaves</a:t>
            </a:r>
            <a:r>
              <a:rPr lang="en-US" dirty="0" smtClean="0"/>
              <a:t> </a:t>
            </a:r>
            <a:r>
              <a:rPr lang="en-US" dirty="0" err="1" smtClean="0"/>
              <a:t>foráneas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971799"/>
            <a:ext cx="9413472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3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veces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un </a:t>
            </a:r>
            <a:r>
              <a:rPr lang="en-US" dirty="0" err="1" smtClean="0"/>
              <a:t>registro</a:t>
            </a:r>
            <a:r>
              <a:rPr lang="en-US" dirty="0" smtClean="0"/>
              <a:t> sea </a:t>
            </a:r>
            <a:r>
              <a:rPr lang="en-US" dirty="0" err="1" smtClean="0"/>
              <a:t>único</a:t>
            </a:r>
            <a:r>
              <a:rPr lang="en-US" dirty="0" smtClean="0"/>
              <a:t>, no </a:t>
            </a:r>
            <a:r>
              <a:rPr lang="en-US" dirty="0" err="1" smtClean="0"/>
              <a:t>basta</a:t>
            </a:r>
            <a:r>
              <a:rPr lang="en-US" dirty="0" smtClean="0"/>
              <a:t> con un solo </a:t>
            </a:r>
            <a:r>
              <a:rPr lang="en-US" dirty="0" err="1" smtClean="0"/>
              <a:t>atributo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esos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se llama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llave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r>
              <a:rPr lang="en-US" dirty="0" smtClean="0"/>
              <a:t> </a:t>
            </a:r>
            <a:r>
              <a:rPr lang="en-US" dirty="0" err="1" smtClean="0"/>
              <a:t>compuesta</a:t>
            </a:r>
            <a:r>
              <a:rPr lang="en-US" dirty="0" smtClean="0"/>
              <a:t>. </a:t>
            </a:r>
            <a:r>
              <a:rPr lang="en-US" dirty="0" err="1" smtClean="0"/>
              <a:t>Veamos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provincias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810000"/>
            <a:ext cx="9601200" cy="224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2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Tipos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Tablas</a:t>
            </a:r>
            <a:r>
              <a:rPr lang="en-US" dirty="0" smtClean="0"/>
              <a:t> y </a:t>
            </a:r>
            <a:r>
              <a:rPr lang="en-US" dirty="0" err="1" smtClean="0"/>
              <a:t>ejemplos</a:t>
            </a:r>
            <a:endParaRPr lang="en-US" dirty="0" smtClean="0"/>
          </a:p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 </a:t>
            </a:r>
            <a:r>
              <a:rPr lang="es-ES" b="1" dirty="0"/>
              <a:t>base de datos</a:t>
            </a:r>
            <a:r>
              <a:rPr lang="es-ES" dirty="0"/>
              <a:t> o </a:t>
            </a:r>
            <a:r>
              <a:rPr lang="es-ES" b="1" dirty="0"/>
              <a:t>banco de datos</a:t>
            </a:r>
            <a:r>
              <a:rPr lang="es-ES" dirty="0"/>
              <a:t> es un conjunto de datos pertenecientes a un mismo contexto y almacenados sistemáticamente para su posterior uso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todas las bases de datos son digitales</a:t>
            </a:r>
          </a:p>
          <a:p>
            <a:r>
              <a:rPr lang="es-ES" dirty="0" smtClean="0"/>
              <a:t>Ejemplo: Una biblioteca, los expedientes en la CCSS, inventario en una tienda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Después</a:t>
            </a:r>
            <a:r>
              <a:rPr lang="en-US" dirty="0" smtClean="0"/>
              <a:t> de la </a:t>
            </a:r>
            <a:r>
              <a:rPr lang="en-US" dirty="0" err="1" smtClean="0"/>
              <a:t>revolución</a:t>
            </a:r>
            <a:r>
              <a:rPr lang="en-US" dirty="0" smtClean="0"/>
              <a:t> digital, </a:t>
            </a:r>
            <a:r>
              <a:rPr lang="en-US" dirty="0" err="1" smtClean="0"/>
              <a:t>las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mayormente</a:t>
            </a:r>
            <a:r>
              <a:rPr lang="en-US" dirty="0" smtClean="0"/>
              <a:t> se </a:t>
            </a:r>
            <a:r>
              <a:rPr lang="en-US" dirty="0" err="1" smtClean="0"/>
              <a:t>encuentran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/>
              <a:t>G</a:t>
            </a:r>
            <a:r>
              <a:rPr lang="en-US" dirty="0" err="1" smtClean="0"/>
              <a:t>estión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r>
              <a:rPr lang="en-US" dirty="0"/>
              <a:t> </a:t>
            </a:r>
            <a:r>
              <a:rPr lang="en-US" dirty="0" smtClean="0"/>
              <a:t>o DBMS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siglas</a:t>
            </a:r>
            <a:r>
              <a:rPr lang="en-US" dirty="0" smtClean="0"/>
              <a:t> en </a:t>
            </a:r>
            <a:r>
              <a:rPr lang="en-US" dirty="0" err="1" smtClean="0"/>
              <a:t>inglés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DBMS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forma particular de </a:t>
            </a:r>
            <a:r>
              <a:rPr lang="en-US" dirty="0" err="1" smtClean="0"/>
              <a:t>gestionar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Ejemplos</a:t>
            </a:r>
            <a:r>
              <a:rPr lang="en-US" dirty="0" smtClean="0"/>
              <a:t>: MySQL, MS SQL, </a:t>
            </a:r>
            <a:r>
              <a:rPr lang="en-US" dirty="0" err="1" smtClean="0"/>
              <a:t>MariaDB</a:t>
            </a:r>
            <a:r>
              <a:rPr lang="en-US" dirty="0" smtClean="0"/>
              <a:t>, Oracle</a:t>
            </a:r>
          </a:p>
          <a:p>
            <a:r>
              <a:rPr lang="en-US" dirty="0" err="1" smtClean="0"/>
              <a:t>Comúnmente</a:t>
            </a:r>
            <a:r>
              <a:rPr lang="en-US" dirty="0" smtClean="0"/>
              <a:t> se les llama </a:t>
            </a:r>
            <a:r>
              <a:rPr lang="en-US" dirty="0" err="1" smtClean="0"/>
              <a:t>motores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Existen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r>
              <a:rPr lang="en-US" dirty="0" smtClean="0"/>
              <a:t> y no </a:t>
            </a:r>
            <a:r>
              <a:rPr lang="en-US" dirty="0" err="1" smtClean="0"/>
              <a:t>relacionales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las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relacionales</a:t>
            </a:r>
            <a:r>
              <a:rPr lang="en-US" dirty="0" smtClean="0"/>
              <a:t> se les llama SQL,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en </a:t>
            </a:r>
            <a:r>
              <a:rPr lang="en-US" dirty="0" err="1" smtClean="0"/>
              <a:t>relaciones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 no </a:t>
            </a:r>
            <a:r>
              <a:rPr lang="en-US" dirty="0" err="1" smtClean="0"/>
              <a:t>relacionales</a:t>
            </a:r>
            <a:r>
              <a:rPr lang="en-US" dirty="0" smtClean="0"/>
              <a:t> se </a:t>
            </a:r>
            <a:r>
              <a:rPr lang="en-US" dirty="0" err="1" smtClean="0"/>
              <a:t>llaman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usan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Mayormente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relacionales</a:t>
            </a:r>
            <a:r>
              <a:rPr lang="en-US" dirty="0" smtClean="0"/>
              <a:t> y </a:t>
            </a:r>
            <a:r>
              <a:rPr lang="en-US" dirty="0" err="1" smtClean="0"/>
              <a:t>estas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en el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0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relacionales</a:t>
            </a:r>
            <a:r>
              <a:rPr lang="en-US" dirty="0" smtClean="0"/>
              <a:t> </a:t>
            </a:r>
            <a:r>
              <a:rPr lang="en-US" dirty="0" err="1" smtClean="0"/>
              <a:t>constan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tablas</a:t>
            </a:r>
            <a:r>
              <a:rPr lang="en-US" dirty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almacenan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recordar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BD son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 no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contenga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 o </a:t>
            </a:r>
            <a:r>
              <a:rPr lang="en-US" dirty="0" err="1" smtClean="0"/>
              <a:t>archivos</a:t>
            </a:r>
            <a:r>
              <a:rPr lang="en-US" dirty="0" smtClean="0"/>
              <a:t> de audio, </a:t>
            </a:r>
            <a:r>
              <a:rPr lang="en-US" dirty="0" err="1" smtClean="0"/>
              <a:t>sino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y </a:t>
            </a:r>
            <a:r>
              <a:rPr lang="en-US" dirty="0" err="1" smtClean="0"/>
              <a:t>ubicaciones</a:t>
            </a:r>
            <a:r>
              <a:rPr lang="en-US" dirty="0" smtClean="0"/>
              <a:t> de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son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de un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Usuario</a:t>
            </a:r>
            <a:r>
              <a:rPr lang="en-US" dirty="0" smtClean="0"/>
              <a:t>, </a:t>
            </a:r>
            <a:r>
              <a:rPr lang="en-US" dirty="0" err="1" smtClean="0"/>
              <a:t>producto</a:t>
            </a:r>
            <a:r>
              <a:rPr lang="en-US" dirty="0" smtClean="0"/>
              <a:t>, </a:t>
            </a:r>
            <a:r>
              <a:rPr lang="en-US" dirty="0" err="1" smtClean="0"/>
              <a:t>carro</a:t>
            </a:r>
            <a:r>
              <a:rPr lang="en-US" dirty="0" smtClean="0"/>
              <a:t>, etc.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proviene</a:t>
            </a:r>
            <a:r>
              <a:rPr lang="en-US" dirty="0" smtClean="0"/>
              <a:t> del </a:t>
            </a:r>
            <a:r>
              <a:rPr lang="en-US" dirty="0" err="1" smtClean="0"/>
              <a:t>paradigma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o </a:t>
            </a:r>
            <a:r>
              <a:rPr lang="en-US" i="1" dirty="0" smtClean="0"/>
              <a:t>POO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un </a:t>
            </a:r>
            <a:r>
              <a:rPr lang="en-US" dirty="0" err="1" smtClean="0"/>
              <a:t>atributo</a:t>
            </a:r>
            <a:r>
              <a:rPr lang="en-US" dirty="0" smtClean="0"/>
              <a:t> y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un </a:t>
            </a:r>
            <a:r>
              <a:rPr lang="en-US" dirty="0" err="1" smtClean="0"/>
              <a:t>registro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264967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8" y="2971800"/>
            <a:ext cx="590161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6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,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un campo de </a:t>
            </a:r>
            <a:r>
              <a:rPr lang="en-US" dirty="0" err="1" smtClean="0"/>
              <a:t>identificación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llama id. Este id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se </a:t>
            </a:r>
            <a:r>
              <a:rPr lang="en-US" dirty="0" err="1" smtClean="0"/>
              <a:t>asigna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inserta</a:t>
            </a:r>
            <a:r>
              <a:rPr lang="en-US" dirty="0" smtClean="0"/>
              <a:t> un </a:t>
            </a:r>
            <a:r>
              <a:rPr lang="en-US" dirty="0" err="1" smtClean="0"/>
              <a:t>registro</a:t>
            </a:r>
            <a:r>
              <a:rPr lang="en-US" dirty="0" smtClean="0"/>
              <a:t> (</a:t>
            </a:r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facturas</a:t>
            </a:r>
            <a:r>
              <a:rPr lang="en-US" dirty="0" smtClean="0"/>
              <a:t>) o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producto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Este Id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se </a:t>
            </a:r>
            <a:r>
              <a:rPr lang="en-US" dirty="0" err="1" smtClean="0"/>
              <a:t>relacionen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. Como en Java, </a:t>
            </a:r>
            <a:r>
              <a:rPr lang="en-US" dirty="0" err="1" smtClean="0"/>
              <a:t>existen</a:t>
            </a:r>
            <a:r>
              <a:rPr lang="en-US" dirty="0" smtClean="0"/>
              <a:t> los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se </a:t>
            </a:r>
            <a:r>
              <a:rPr lang="en-US" dirty="0" err="1" smtClean="0"/>
              <a:t>llaman</a:t>
            </a:r>
            <a:r>
              <a:rPr lang="en-US" dirty="0" smtClean="0"/>
              <a:t> </a:t>
            </a:r>
            <a:r>
              <a:rPr lang="en-US" dirty="0" err="1" smtClean="0"/>
              <a:t>diferent</a:t>
            </a:r>
            <a:r>
              <a:rPr lang="en-US" dirty="0" err="1"/>
              <a:t>e</a:t>
            </a:r>
            <a:endParaRPr lang="en-US" dirty="0" smtClean="0"/>
          </a:p>
          <a:p>
            <a:r>
              <a:rPr lang="en-US" dirty="0" smtClean="0"/>
              <a:t>String se llama </a:t>
            </a:r>
            <a:r>
              <a:rPr lang="en-US" dirty="0" err="1" smtClean="0"/>
              <a:t>varchar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date, </a:t>
            </a:r>
            <a:r>
              <a:rPr lang="en-US" dirty="0" err="1" smtClean="0"/>
              <a:t>datetime</a:t>
            </a:r>
            <a:r>
              <a:rPr lang="en-US" dirty="0" smtClean="0"/>
              <a:t>, timestamp, 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motores</a:t>
            </a:r>
            <a:r>
              <a:rPr lang="en-US" dirty="0" smtClean="0"/>
              <a:t> de BD </a:t>
            </a:r>
            <a:r>
              <a:rPr lang="en-US" dirty="0" err="1" smtClean="0"/>
              <a:t>tienen</a:t>
            </a:r>
            <a:r>
              <a:rPr lang="en-US" dirty="0" smtClean="0"/>
              <a:t> la </a:t>
            </a:r>
            <a:r>
              <a:rPr lang="en-US" dirty="0" err="1" smtClean="0"/>
              <a:t>peculiaridad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especificarles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del campo.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archar</a:t>
            </a:r>
            <a:r>
              <a:rPr lang="en-US" dirty="0" smtClean="0"/>
              <a:t>(45)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(11)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276</TotalTime>
  <Words>581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Semana 1-3</vt:lpstr>
      <vt:lpstr>Agenda</vt:lpstr>
      <vt:lpstr>¿Qué es una base de datos?</vt:lpstr>
      <vt:lpstr>Bases de datos digitales</vt:lpstr>
      <vt:lpstr>Tipos de Bases de Datos</vt:lpstr>
      <vt:lpstr>Tablas</vt:lpstr>
      <vt:lpstr>Tablas</vt:lpstr>
      <vt:lpstr>Tablas</vt:lpstr>
      <vt:lpstr>Tablas</vt:lpstr>
      <vt:lpstr>Paradigma relacional</vt:lpstr>
      <vt:lpstr>Paradigma relacional</vt:lpstr>
      <vt:lpstr>Paradigma relacional</vt:lpstr>
      <vt:lpstr>Paradigma relacional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 Solorzano Barrientos</cp:lastModifiedBy>
  <cp:revision>30</cp:revision>
  <dcterms:created xsi:type="dcterms:W3CDTF">2016-09-09T19:42:04Z</dcterms:created>
  <dcterms:modified xsi:type="dcterms:W3CDTF">2019-01-14T23:57:55Z</dcterms:modified>
</cp:coreProperties>
</file>