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8" r:id="rId4"/>
    <p:sldId id="261" r:id="rId5"/>
    <p:sldId id="262" r:id="rId6"/>
    <p:sldId id="264" r:id="rId7"/>
    <p:sldId id="265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BD09FA6-5415-4E41-8EC0-843F16C9088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Semana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29072" y="5715000"/>
            <a:ext cx="292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Por</a:t>
            </a:r>
            <a:r>
              <a:rPr lang="en-US" dirty="0" smtClean="0"/>
              <a:t>: Esteban Solórzano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5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57200"/>
            <a:ext cx="6477000" cy="99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Operadores</a:t>
            </a:r>
            <a:r>
              <a:rPr lang="en-US" dirty="0" smtClean="0"/>
              <a:t> </a:t>
            </a:r>
            <a:r>
              <a:rPr lang="en-US" dirty="0" err="1" smtClean="0"/>
              <a:t>matemáticos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072300"/>
              </p:ext>
            </p:extLst>
          </p:nvPr>
        </p:nvGraphicFramePr>
        <p:xfrm>
          <a:off x="658368" y="2209800"/>
          <a:ext cx="7827264" cy="3108960"/>
        </p:xfrm>
        <a:graphic>
          <a:graphicData uri="http://schemas.openxmlformats.org/drawingml/2006/table">
            <a:tbl>
              <a:tblPr/>
              <a:tblGrid>
                <a:gridCol w="2609088"/>
                <a:gridCol w="2609088"/>
                <a:gridCol w="2609088"/>
              </a:tblGrid>
              <a:tr h="0"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-$a</a:t>
                      </a: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Negation</a:t>
                      </a: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 smtClean="0">
                          <a:effectLst/>
                        </a:rPr>
                        <a:t>Opuesto</a:t>
                      </a:r>
                      <a:r>
                        <a:rPr lang="en-US" baseline="0" dirty="0" smtClean="0">
                          <a:effectLst/>
                        </a:rPr>
                        <a:t> de </a:t>
                      </a:r>
                      <a:r>
                        <a:rPr lang="en-US" i="1" dirty="0" smtClean="0">
                          <a:effectLst/>
                        </a:rPr>
                        <a:t>$</a:t>
                      </a:r>
                      <a:r>
                        <a:rPr lang="en-US" i="1" dirty="0">
                          <a:effectLst/>
                        </a:rPr>
                        <a:t>a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$a + $b</a:t>
                      </a: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Addition</a:t>
                      </a: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Suma de</a:t>
                      </a:r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i="1" dirty="0">
                          <a:effectLst/>
                        </a:rPr>
                        <a:t>$a</a:t>
                      </a:r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smtClean="0">
                          <a:effectLst/>
                        </a:rPr>
                        <a:t>y</a:t>
                      </a:r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i="1" dirty="0">
                          <a:effectLst/>
                        </a:rPr>
                        <a:t>$b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$a - $b</a:t>
                      </a: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Subtraction</a:t>
                      </a: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 smtClean="0">
                          <a:effectLst/>
                        </a:rPr>
                        <a:t>resta</a:t>
                      </a:r>
                      <a:r>
                        <a:rPr lang="en-US" dirty="0" smtClean="0">
                          <a:effectLst/>
                        </a:rPr>
                        <a:t> de</a:t>
                      </a:r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i="1" dirty="0">
                          <a:effectLst/>
                        </a:rPr>
                        <a:t>$a</a:t>
                      </a:r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smtClean="0">
                          <a:effectLst/>
                        </a:rPr>
                        <a:t>y</a:t>
                      </a:r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i="1" dirty="0">
                          <a:effectLst/>
                        </a:rPr>
                        <a:t>$b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$a * $b</a:t>
                      </a: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Multiplication</a:t>
                      </a: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 smtClean="0">
                          <a:effectLst/>
                        </a:rPr>
                        <a:t>Multiplicación</a:t>
                      </a:r>
                      <a:r>
                        <a:rPr lang="en-US" baseline="0" dirty="0" smtClean="0">
                          <a:effectLst/>
                        </a:rPr>
                        <a:t> de</a:t>
                      </a:r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i="1" dirty="0">
                          <a:effectLst/>
                        </a:rPr>
                        <a:t>$a</a:t>
                      </a:r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smtClean="0">
                          <a:effectLst/>
                        </a:rPr>
                        <a:t>y</a:t>
                      </a:r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i="1" dirty="0">
                          <a:effectLst/>
                        </a:rPr>
                        <a:t>$b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$a / $b</a:t>
                      </a: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Division</a:t>
                      </a: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 smtClean="0">
                          <a:effectLst/>
                        </a:rPr>
                        <a:t>División</a:t>
                      </a:r>
                      <a:r>
                        <a:rPr lang="en-US" dirty="0" smtClean="0">
                          <a:effectLst/>
                        </a:rPr>
                        <a:t> entre</a:t>
                      </a:r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i="1" dirty="0">
                          <a:effectLst/>
                        </a:rPr>
                        <a:t>$a</a:t>
                      </a:r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smtClean="0">
                          <a:effectLst/>
                        </a:rPr>
                        <a:t>y</a:t>
                      </a:r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i="1" dirty="0">
                          <a:effectLst/>
                        </a:rPr>
                        <a:t>$b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$a % $b</a:t>
                      </a: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Modulo</a:t>
                      </a: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 smtClean="0">
                          <a:effectLst/>
                        </a:rPr>
                        <a:t>Residuo</a:t>
                      </a:r>
                      <a:r>
                        <a:rPr lang="en-US" baseline="0" dirty="0" smtClean="0">
                          <a:effectLst/>
                        </a:rPr>
                        <a:t> de</a:t>
                      </a:r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i="1" dirty="0">
                          <a:effectLst/>
                        </a:rPr>
                        <a:t>$a</a:t>
                      </a:r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err="1" smtClean="0">
                          <a:effectLst/>
                        </a:rPr>
                        <a:t>dividido</a:t>
                      </a:r>
                      <a:r>
                        <a:rPr lang="en-US" dirty="0" smtClean="0">
                          <a:effectLst/>
                        </a:rPr>
                        <a:t> entre</a:t>
                      </a:r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i="1" dirty="0">
                          <a:effectLst/>
                        </a:rPr>
                        <a:t>$b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68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PHP?</a:t>
            </a:r>
            <a:endParaRPr lang="en-US" dirty="0" smtClean="0"/>
          </a:p>
          <a:p>
            <a:r>
              <a:rPr lang="en-US" dirty="0" err="1" smtClean="0"/>
              <a:t>Sintaxis</a:t>
            </a:r>
            <a:endParaRPr lang="en-US" dirty="0" smtClean="0"/>
          </a:p>
          <a:p>
            <a:r>
              <a:rPr lang="en-US" dirty="0" err="1" smtClean="0"/>
              <a:t>Ver</a:t>
            </a:r>
            <a:r>
              <a:rPr lang="en-US" dirty="0" smtClean="0"/>
              <a:t> en </a:t>
            </a:r>
            <a:r>
              <a:rPr lang="en-US" dirty="0" err="1" smtClean="0"/>
              <a:t>pantalla</a:t>
            </a:r>
            <a:endParaRPr lang="en-US" dirty="0" smtClean="0"/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HTML en PHP</a:t>
            </a:r>
          </a:p>
          <a:p>
            <a:r>
              <a:rPr lang="en-US" dirty="0" err="1" smtClean="0"/>
              <a:t>Funciones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1028" name="Picture 4" descr="Image result for agen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825" y="2819400"/>
            <a:ext cx="3069772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65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533400"/>
            <a:ext cx="54102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PHP?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PHP significa PHP: </a:t>
            </a:r>
            <a:r>
              <a:rPr lang="es-ES" dirty="0" err="1" smtClean="0"/>
              <a:t>Hypertext</a:t>
            </a:r>
            <a:r>
              <a:rPr lang="es-ES" dirty="0" smtClean="0"/>
              <a:t> </a:t>
            </a:r>
            <a:r>
              <a:rPr lang="es-ES" dirty="0" err="1" smtClean="0"/>
              <a:t>Processor</a:t>
            </a:r>
            <a:endParaRPr lang="es-ES" dirty="0" smtClean="0"/>
          </a:p>
          <a:p>
            <a:r>
              <a:rPr lang="es-ES" dirty="0" smtClean="0"/>
              <a:t>Es un lenguaje de “scripting” del lado de servidor originalmente diseñado para diseño web</a:t>
            </a:r>
          </a:p>
          <a:p>
            <a:r>
              <a:rPr lang="es-ES" dirty="0" smtClean="0"/>
              <a:t>Se requiere de un servidor web para que interprete el lenguaje, el navegador por sí solo no es capaz de hacerlo.</a:t>
            </a:r>
          </a:p>
          <a:p>
            <a:r>
              <a:rPr lang="es-ES" dirty="0" smtClean="0"/>
              <a:t>Se usa mucho para conexiones con bases de datos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n-US" dirty="0"/>
          </a:p>
        </p:txBody>
      </p:sp>
      <p:pic>
        <p:nvPicPr>
          <p:cNvPr id="1026" name="Picture 2" descr="https://upload.wikimedia.org/wikipedia/commons/thumb/3/31/Webysther_20160423_-_Elephpant.svg/200px-Webysther_20160423_-_Elephpan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800600"/>
            <a:ext cx="1905000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65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57200"/>
            <a:ext cx="6477000" cy="99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Sintaxis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Php</a:t>
            </a:r>
            <a:r>
              <a:rPr lang="es-ES" dirty="0" smtClean="0"/>
              <a:t> se usa dentro de la estructura general de HTML introduciendo un elemento &lt;?</a:t>
            </a:r>
            <a:r>
              <a:rPr lang="es-ES" dirty="0" err="1" smtClean="0"/>
              <a:t>php</a:t>
            </a:r>
            <a:r>
              <a:rPr lang="es-ES" dirty="0" smtClean="0"/>
              <a:t>  ?&gt;</a:t>
            </a:r>
          </a:p>
          <a:p>
            <a:r>
              <a:rPr lang="en-US" dirty="0" smtClean="0"/>
              <a:t>&lt;!</a:t>
            </a:r>
            <a:r>
              <a:rPr lang="en-US" dirty="0"/>
              <a:t>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 smtClean="0"/>
              <a:t>&lt;</a:t>
            </a:r>
            <a:r>
              <a:rPr lang="en-US" dirty="0"/>
              <a:t>body</a:t>
            </a:r>
            <a:r>
              <a:rPr lang="en-US" dirty="0" smtClean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&lt;h1&gt;My first PHP page&lt;/h1</a:t>
            </a:r>
            <a:r>
              <a:rPr lang="en-US" dirty="0" smtClean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 smtClean="0"/>
              <a:t>     // </a:t>
            </a:r>
            <a:r>
              <a:rPr lang="en-US" dirty="0" err="1" smtClean="0"/>
              <a:t>aquí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el </a:t>
            </a:r>
            <a:r>
              <a:rPr lang="en-US" dirty="0" err="1" smtClean="0"/>
              <a:t>código</a:t>
            </a:r>
            <a:r>
              <a:rPr lang="en-US" dirty="0" smtClean="0"/>
              <a:t>,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línea</a:t>
            </a:r>
            <a:r>
              <a:rPr lang="en-US" dirty="0" smtClean="0"/>
              <a:t> </a:t>
            </a:r>
            <a:r>
              <a:rPr lang="en-US" dirty="0" err="1" smtClean="0"/>
              <a:t>termina</a:t>
            </a:r>
            <a:r>
              <a:rPr lang="en-US" dirty="0" smtClean="0"/>
              <a:t> con ;</a:t>
            </a:r>
            <a:endParaRPr lang="en-US" dirty="0"/>
          </a:p>
          <a:p>
            <a:r>
              <a:rPr lang="en-US" dirty="0" smtClean="0"/>
              <a:t>?&gt;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s-E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66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620000" cy="99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Imprimir</a:t>
            </a:r>
            <a:r>
              <a:rPr lang="en-US" dirty="0" smtClean="0"/>
              <a:t> en la </a:t>
            </a:r>
            <a:r>
              <a:rPr lang="en-US" dirty="0" err="1" smtClean="0"/>
              <a:t>pantalla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ver mensajes o desplegar HTML en la pantalla usamos el comando echo</a:t>
            </a:r>
          </a:p>
          <a:p>
            <a:r>
              <a:rPr lang="es-ES" dirty="0" smtClean="0"/>
              <a:t>Por ejemplo</a:t>
            </a:r>
          </a:p>
          <a:p>
            <a:r>
              <a:rPr lang="pt-BR" dirty="0"/>
              <a:t>echo "&lt;h2&gt;PHP is Fun!&lt;/h2</a:t>
            </a:r>
            <a:r>
              <a:rPr lang="pt-BR" dirty="0" smtClean="0"/>
              <a:t>&gt;";</a:t>
            </a:r>
          </a:p>
          <a:p>
            <a:r>
              <a:rPr lang="pt-BR" dirty="0" smtClean="0"/>
              <a:t>Echo “PHP es super chiva”</a:t>
            </a:r>
          </a:p>
          <a:p>
            <a:r>
              <a:rPr lang="pt-BR" dirty="0" smtClean="0"/>
              <a:t>Vemos que los comandos no son dependientes de las mayusculas, por lo que podemos escribir</a:t>
            </a:r>
          </a:p>
          <a:p>
            <a:r>
              <a:rPr lang="pt-BR" dirty="0" smtClean="0"/>
              <a:t>Echo</a:t>
            </a:r>
          </a:p>
          <a:p>
            <a:r>
              <a:rPr lang="pt-BR" dirty="0" smtClean="0"/>
              <a:t>echo</a:t>
            </a:r>
          </a:p>
          <a:p>
            <a:r>
              <a:rPr lang="es-ES" dirty="0" err="1" smtClean="0"/>
              <a:t>ecHO</a:t>
            </a:r>
            <a:endParaRPr lang="es-ES" dirty="0" smtClean="0"/>
          </a:p>
          <a:p>
            <a:endParaRPr lang="es-E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98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57200"/>
            <a:ext cx="6477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 </a:t>
            </a:r>
            <a:r>
              <a:rPr lang="en-US" dirty="0" err="1" smtClean="0"/>
              <a:t>diferencia</a:t>
            </a:r>
            <a:r>
              <a:rPr lang="en-US" dirty="0" smtClean="0"/>
              <a:t> de Java, no </a:t>
            </a:r>
            <a:r>
              <a:rPr lang="en-US" dirty="0" err="1" smtClean="0"/>
              <a:t>necesitamos</a:t>
            </a:r>
            <a:r>
              <a:rPr lang="en-US" dirty="0" smtClean="0"/>
              <a:t> </a:t>
            </a:r>
            <a:r>
              <a:rPr lang="en-US" dirty="0" err="1" smtClean="0"/>
              <a:t>poner</a:t>
            </a:r>
            <a:r>
              <a:rPr lang="en-US" dirty="0" smtClean="0"/>
              <a:t> el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dato</a:t>
            </a:r>
            <a:r>
              <a:rPr lang="en-US" dirty="0" smtClean="0"/>
              <a:t> de la variable, </a:t>
            </a:r>
            <a:r>
              <a:rPr lang="en-US" dirty="0" err="1" smtClean="0"/>
              <a:t>sino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el </a:t>
            </a:r>
            <a:r>
              <a:rPr lang="en-US" dirty="0" err="1" smtClean="0"/>
              <a:t>contenido</a:t>
            </a:r>
            <a:r>
              <a:rPr lang="en-US" dirty="0" smtClean="0"/>
              <a:t> se </a:t>
            </a:r>
            <a:r>
              <a:rPr lang="en-US" dirty="0" err="1" smtClean="0"/>
              <a:t>asigna</a:t>
            </a:r>
            <a:r>
              <a:rPr lang="en-US" dirty="0" smtClean="0"/>
              <a:t>, el </a:t>
            </a:r>
            <a:r>
              <a:rPr lang="en-US" dirty="0" err="1" smtClean="0"/>
              <a:t>lenguaje</a:t>
            </a:r>
            <a:r>
              <a:rPr lang="en-US" dirty="0" smtClean="0"/>
              <a:t> </a:t>
            </a:r>
            <a:r>
              <a:rPr lang="en-US" dirty="0" err="1" smtClean="0"/>
              <a:t>interpreta</a:t>
            </a:r>
            <a:r>
              <a:rPr lang="en-US" dirty="0" smtClean="0"/>
              <a:t> el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dato</a:t>
            </a:r>
            <a:r>
              <a:rPr lang="en-US" dirty="0" smtClean="0"/>
              <a:t>. </a:t>
            </a:r>
          </a:p>
          <a:p>
            <a:r>
              <a:rPr lang="en-US" dirty="0" smtClean="0"/>
              <a:t>Las variables </a:t>
            </a:r>
            <a:r>
              <a:rPr lang="en-US" dirty="0" err="1" smtClean="0"/>
              <a:t>empiezan</a:t>
            </a:r>
            <a:r>
              <a:rPr lang="en-US" dirty="0" smtClean="0"/>
              <a:t> </a:t>
            </a:r>
            <a:r>
              <a:rPr lang="en-US" dirty="0" err="1" smtClean="0"/>
              <a:t>siempre</a:t>
            </a:r>
            <a:r>
              <a:rPr lang="en-US" dirty="0" smtClean="0"/>
              <a:t> con el </a:t>
            </a:r>
            <a:r>
              <a:rPr lang="en-US" dirty="0" err="1" smtClean="0"/>
              <a:t>signo</a:t>
            </a:r>
            <a:r>
              <a:rPr lang="en-US" dirty="0" smtClean="0"/>
              <a:t> “$”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nombre</a:t>
            </a:r>
            <a:r>
              <a:rPr lang="en-US" dirty="0" smtClean="0"/>
              <a:t> = “Esteban”; </a:t>
            </a:r>
            <a:r>
              <a:rPr lang="en-US" dirty="0" err="1" smtClean="0"/>
              <a:t>es</a:t>
            </a:r>
            <a:r>
              <a:rPr lang="en-US" dirty="0" smtClean="0"/>
              <a:t> un string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numero</a:t>
            </a:r>
            <a:r>
              <a:rPr lang="en-US" dirty="0" smtClean="0"/>
              <a:t> = 8; 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mentira</a:t>
            </a:r>
            <a:r>
              <a:rPr lang="en-US" dirty="0" smtClean="0"/>
              <a:t> = 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87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57200"/>
            <a:ext cx="6477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imprimir</a:t>
            </a:r>
            <a:r>
              <a:rPr lang="en-US" dirty="0" smtClean="0"/>
              <a:t> en </a:t>
            </a:r>
            <a:r>
              <a:rPr lang="en-US" dirty="0" err="1" smtClean="0"/>
              <a:t>pantalla</a:t>
            </a:r>
            <a:r>
              <a:rPr lang="en-US" dirty="0" smtClean="0"/>
              <a:t> el valor de </a:t>
            </a:r>
            <a:r>
              <a:rPr lang="en-US" dirty="0" err="1" smtClean="0"/>
              <a:t>una</a:t>
            </a:r>
            <a:r>
              <a:rPr lang="en-US" dirty="0" smtClean="0"/>
              <a:t> variable: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nombre</a:t>
            </a:r>
            <a:r>
              <a:rPr lang="en-US" dirty="0" smtClean="0"/>
              <a:t> = “</a:t>
            </a:r>
            <a:r>
              <a:rPr lang="en-US" dirty="0" err="1" smtClean="0"/>
              <a:t>Lucía</a:t>
            </a:r>
            <a:r>
              <a:rPr lang="en-US" dirty="0" smtClean="0"/>
              <a:t>”;</a:t>
            </a:r>
          </a:p>
          <a:p>
            <a:r>
              <a:rPr lang="en-US" dirty="0" smtClean="0"/>
              <a:t>Echo “</a:t>
            </a:r>
            <a:r>
              <a:rPr lang="en-US" dirty="0" err="1" smtClean="0"/>
              <a:t>Mi</a:t>
            </a:r>
            <a:r>
              <a:rPr lang="en-US" dirty="0" smtClean="0"/>
              <a:t> </a:t>
            </a:r>
            <a:r>
              <a:rPr lang="en-US" dirty="0" err="1" smtClean="0"/>
              <a:t>nombre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$</a:t>
            </a:r>
            <a:r>
              <a:rPr lang="en-US" dirty="0" err="1" smtClean="0"/>
              <a:t>nombre</a:t>
            </a:r>
            <a:r>
              <a:rPr lang="en-US" dirty="0" smtClean="0"/>
              <a:t>”;</a:t>
            </a:r>
          </a:p>
          <a:p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también</a:t>
            </a:r>
            <a:r>
              <a:rPr lang="en-US" dirty="0" smtClean="0"/>
              <a:t> </a:t>
            </a:r>
            <a:r>
              <a:rPr lang="en-US" dirty="0" err="1" smtClean="0"/>
              <a:t>imprimir</a:t>
            </a:r>
            <a:r>
              <a:rPr lang="en-US" dirty="0" smtClean="0"/>
              <a:t> </a:t>
            </a:r>
            <a:r>
              <a:rPr lang="en-US" dirty="0" err="1" smtClean="0"/>
              <a:t>resultados</a:t>
            </a:r>
            <a:r>
              <a:rPr lang="en-US" dirty="0" smtClean="0"/>
              <a:t> de </a:t>
            </a:r>
            <a:r>
              <a:rPr lang="en-US" dirty="0" err="1" smtClean="0"/>
              <a:t>operaciones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$num1 = 3;</a:t>
            </a:r>
          </a:p>
          <a:p>
            <a:r>
              <a:rPr lang="en-US" dirty="0" smtClean="0"/>
              <a:t>$num2 = 4;</a:t>
            </a:r>
          </a:p>
          <a:p>
            <a:r>
              <a:rPr lang="en-US" dirty="0" smtClean="0"/>
              <a:t>Echo $num1 + $num2;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48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57200"/>
            <a:ext cx="6477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HTML en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Cuando</a:t>
            </a:r>
            <a:r>
              <a:rPr lang="en-US" dirty="0" smtClean="0"/>
              <a:t> </a:t>
            </a:r>
            <a:r>
              <a:rPr lang="en-US" dirty="0" err="1" smtClean="0"/>
              <a:t>usamos</a:t>
            </a:r>
            <a:r>
              <a:rPr lang="en-US" dirty="0" smtClean="0"/>
              <a:t> el </a:t>
            </a:r>
            <a:r>
              <a:rPr lang="en-US" dirty="0" err="1" smtClean="0"/>
              <a:t>comando</a:t>
            </a:r>
            <a:r>
              <a:rPr lang="en-US" dirty="0" smtClean="0"/>
              <a:t> echo,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escribir</a:t>
            </a:r>
            <a:r>
              <a:rPr lang="en-US" dirty="0" smtClean="0"/>
              <a:t> HTML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interpretado</a:t>
            </a:r>
            <a:r>
              <a:rPr lang="en-US" dirty="0" smtClean="0"/>
              <a:t>, de </a:t>
            </a:r>
            <a:r>
              <a:rPr lang="en-US" dirty="0" err="1" smtClean="0"/>
              <a:t>esta</a:t>
            </a:r>
            <a:r>
              <a:rPr lang="en-US" dirty="0" smtClean="0"/>
              <a:t> forma:</a:t>
            </a:r>
          </a:p>
          <a:p>
            <a:r>
              <a:rPr lang="en-US" dirty="0" smtClean="0"/>
              <a:t>Echo “&lt;h1&gt;</a:t>
            </a:r>
            <a:r>
              <a:rPr lang="en-US" dirty="0" err="1" smtClean="0"/>
              <a:t>Mi</a:t>
            </a:r>
            <a:r>
              <a:rPr lang="en-US" dirty="0" smtClean="0"/>
              <a:t> primer PHP&lt;/h1&gt;”</a:t>
            </a:r>
          </a:p>
          <a:p>
            <a:r>
              <a:rPr lang="en-US" dirty="0" smtClean="0"/>
              <a:t>En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necesitemos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 en el </a:t>
            </a:r>
            <a:r>
              <a:rPr lang="en-US" dirty="0" err="1" smtClean="0"/>
              <a:t>elemento</a:t>
            </a:r>
            <a:r>
              <a:rPr lang="en-US" dirty="0" smtClean="0"/>
              <a:t> HTML </a:t>
            </a:r>
            <a:r>
              <a:rPr lang="en-US" dirty="0" err="1" smtClean="0"/>
              <a:t>usamos</a:t>
            </a:r>
            <a:r>
              <a:rPr lang="en-US" dirty="0" smtClean="0"/>
              <a:t> </a:t>
            </a:r>
            <a:r>
              <a:rPr lang="en-US" dirty="0" err="1" smtClean="0"/>
              <a:t>comillas</a:t>
            </a:r>
            <a:r>
              <a:rPr lang="en-US" dirty="0" smtClean="0"/>
              <a:t> simples de </a:t>
            </a:r>
            <a:r>
              <a:rPr lang="en-US" dirty="0" err="1" smtClean="0"/>
              <a:t>esta</a:t>
            </a:r>
            <a:r>
              <a:rPr lang="en-US" dirty="0" smtClean="0"/>
              <a:t> forma:</a:t>
            </a:r>
          </a:p>
          <a:p>
            <a:r>
              <a:rPr lang="en-US" dirty="0" smtClean="0"/>
              <a:t>Echo “&lt;h1 class=‘</a:t>
            </a:r>
            <a:r>
              <a:rPr lang="en-US" dirty="0" err="1" smtClean="0"/>
              <a:t>titulo</a:t>
            </a:r>
            <a:r>
              <a:rPr lang="en-US" dirty="0" smtClean="0"/>
              <a:t>’&gt;</a:t>
            </a:r>
            <a:r>
              <a:rPr lang="en-US" dirty="0" err="1" smtClean="0"/>
              <a:t>Mi</a:t>
            </a:r>
            <a:r>
              <a:rPr lang="en-US" dirty="0" smtClean="0"/>
              <a:t> primer PHP&lt;/h1&gt;</a:t>
            </a:r>
          </a:p>
          <a:p>
            <a:r>
              <a:rPr lang="en-US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 smtClean="0"/>
              <a:t>elemento</a:t>
            </a:r>
            <a:r>
              <a:rPr lang="en-US" dirty="0" smtClean="0"/>
              <a:t> de HTML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incorporado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 los </a:t>
            </a:r>
            <a:r>
              <a:rPr lang="en-US" dirty="0" err="1" smtClean="0"/>
              <a:t>comandos</a:t>
            </a:r>
            <a:r>
              <a:rPr lang="en-US" dirty="0" smtClean="0"/>
              <a:t> PHP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41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57200"/>
            <a:ext cx="6477000" cy="99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Funciones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 </a:t>
            </a:r>
            <a:r>
              <a:rPr lang="en-US" dirty="0" err="1" smtClean="0"/>
              <a:t>funciones</a:t>
            </a:r>
            <a:r>
              <a:rPr lang="en-US" dirty="0" smtClean="0"/>
              <a:t> son </a:t>
            </a:r>
            <a:r>
              <a:rPr lang="en-US" dirty="0" err="1" smtClean="0"/>
              <a:t>pedazos</a:t>
            </a:r>
            <a:r>
              <a:rPr lang="en-US" dirty="0" smtClean="0"/>
              <a:t> del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no se </a:t>
            </a:r>
            <a:r>
              <a:rPr lang="en-US" dirty="0" err="1" smtClean="0"/>
              <a:t>ejecutan</a:t>
            </a:r>
            <a:r>
              <a:rPr lang="en-US" dirty="0" smtClean="0"/>
              <a:t> a </a:t>
            </a:r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les </a:t>
            </a:r>
            <a:r>
              <a:rPr lang="en-US" dirty="0" err="1" smtClean="0"/>
              <a:t>llame</a:t>
            </a:r>
            <a:r>
              <a:rPr lang="en-US" dirty="0" smtClean="0"/>
              <a:t>. Se </a:t>
            </a:r>
            <a:r>
              <a:rPr lang="en-US" dirty="0" err="1" smtClean="0"/>
              <a:t>usan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escribir</a:t>
            </a:r>
            <a:r>
              <a:rPr lang="en-US" dirty="0" smtClean="0"/>
              <a:t> </a:t>
            </a:r>
            <a:r>
              <a:rPr lang="en-US" dirty="0" err="1" smtClean="0"/>
              <a:t>procesos</a:t>
            </a:r>
            <a:r>
              <a:rPr lang="en-US" dirty="0" smtClean="0"/>
              <a:t> </a:t>
            </a:r>
            <a:r>
              <a:rPr lang="en-US" dirty="0" err="1" smtClean="0"/>
              <a:t>particulares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 </a:t>
            </a:r>
            <a:r>
              <a:rPr lang="en-US" dirty="0" err="1" smtClean="0"/>
              <a:t>sumar</a:t>
            </a:r>
            <a:r>
              <a:rPr lang="en-US" dirty="0" smtClean="0"/>
              <a:t> dos </a:t>
            </a:r>
            <a:r>
              <a:rPr lang="en-US" dirty="0" err="1" smtClean="0"/>
              <a:t>números</a:t>
            </a:r>
            <a:r>
              <a:rPr lang="en-US" dirty="0" smtClean="0"/>
              <a:t> o </a:t>
            </a:r>
            <a:r>
              <a:rPr lang="en-US" dirty="0" err="1" smtClean="0"/>
              <a:t>multiplicar</a:t>
            </a:r>
            <a:r>
              <a:rPr lang="en-US" dirty="0" smtClean="0"/>
              <a:t> dos </a:t>
            </a:r>
            <a:r>
              <a:rPr lang="en-US" dirty="0" err="1" smtClean="0"/>
              <a:t>números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escriben</a:t>
            </a:r>
            <a:r>
              <a:rPr lang="en-US" dirty="0" smtClean="0"/>
              <a:t> </a:t>
            </a:r>
            <a:r>
              <a:rPr lang="en-US" dirty="0" err="1" smtClean="0"/>
              <a:t>así</a:t>
            </a:r>
            <a:r>
              <a:rPr lang="en-US" dirty="0" smtClean="0"/>
              <a:t>:</a:t>
            </a:r>
          </a:p>
          <a:p>
            <a:r>
              <a:rPr lang="en-US" dirty="0" smtClean="0"/>
              <a:t>Function </a:t>
            </a:r>
            <a:r>
              <a:rPr lang="en-US" dirty="0" err="1" smtClean="0"/>
              <a:t>myphp</a:t>
            </a:r>
            <a:r>
              <a:rPr lang="en-US" dirty="0" smtClean="0"/>
              <a:t>(){</a:t>
            </a:r>
          </a:p>
          <a:p>
            <a:pPr lvl="1"/>
            <a:r>
              <a:rPr lang="en-US" dirty="0" smtClean="0"/>
              <a:t>Echo 3 + 3;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Se </a:t>
            </a:r>
            <a:r>
              <a:rPr lang="en-US" dirty="0" err="1" smtClean="0"/>
              <a:t>llaman</a:t>
            </a:r>
            <a:r>
              <a:rPr lang="en-US" dirty="0" smtClean="0"/>
              <a:t> </a:t>
            </a:r>
            <a:r>
              <a:rPr lang="en-US" dirty="0" err="1" smtClean="0"/>
              <a:t>así</a:t>
            </a:r>
            <a:endParaRPr lang="en-US" dirty="0" smtClean="0"/>
          </a:p>
          <a:p>
            <a:r>
              <a:rPr lang="en-US" dirty="0" err="1"/>
              <a:t>m</a:t>
            </a:r>
            <a:r>
              <a:rPr lang="en-US" dirty="0" err="1" smtClean="0"/>
              <a:t>yphp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62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169</TotalTime>
  <Words>408</Words>
  <Application>Microsoft Office PowerPoint</Application>
  <PresentationFormat>On-screen Show (4:3)</PresentationFormat>
  <Paragraphs>81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Clarity</vt:lpstr>
      <vt:lpstr>Semana 1</vt:lpstr>
      <vt:lpstr>Agenda</vt:lpstr>
      <vt:lpstr>¿Qué es PHP?</vt:lpstr>
      <vt:lpstr>Sintaxis</vt:lpstr>
      <vt:lpstr>Imprimir en la pantalla</vt:lpstr>
      <vt:lpstr>Variables</vt:lpstr>
      <vt:lpstr>Variables</vt:lpstr>
      <vt:lpstr>HTML en PHP</vt:lpstr>
      <vt:lpstr>Funciones</vt:lpstr>
      <vt:lpstr>Operadores matemáticos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1</dc:title>
  <dc:creator>Esteban</dc:creator>
  <cp:lastModifiedBy>Esteban</cp:lastModifiedBy>
  <cp:revision>21</cp:revision>
  <dcterms:created xsi:type="dcterms:W3CDTF">2016-09-09T19:42:04Z</dcterms:created>
  <dcterms:modified xsi:type="dcterms:W3CDTF">2017-05-11T18:13:43Z</dcterms:modified>
</cp:coreProperties>
</file>