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8" r:id="rId5"/>
    <p:sldId id="261" r:id="rId6"/>
    <p:sldId id="264" r:id="rId7"/>
    <p:sldId id="262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Metodologías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SCRUM?</a:t>
            </a:r>
          </a:p>
          <a:p>
            <a:r>
              <a:rPr lang="en-US" dirty="0" err="1" smtClean="0"/>
              <a:t>Principios</a:t>
            </a:r>
            <a:endParaRPr lang="en-US" dirty="0" smtClean="0"/>
          </a:p>
          <a:p>
            <a:r>
              <a:rPr lang="en-US" dirty="0" err="1" smtClean="0"/>
              <a:t>Aspectos</a:t>
            </a:r>
            <a:endParaRPr lang="en-US" dirty="0" smtClean="0"/>
          </a:p>
          <a:p>
            <a:r>
              <a:rPr lang="en-US" dirty="0" smtClean="0"/>
              <a:t>Roles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5410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smtClean="0"/>
              <a:t>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SCRUM es un marco de referencia para manejar el desarrollo de un producto de forma iterativa e incremental.</a:t>
            </a:r>
          </a:p>
          <a:p>
            <a:r>
              <a:rPr lang="es-ES" dirty="0" smtClean="0"/>
              <a:t>Es una metodología ágil para desarrollo</a:t>
            </a:r>
          </a:p>
          <a:p>
            <a:r>
              <a:rPr lang="es-ES" dirty="0" smtClean="0"/>
              <a:t>No solo funciona para desarrollo de software</a:t>
            </a:r>
          </a:p>
          <a:p>
            <a:r>
              <a:rPr lang="es-ES" dirty="0" smtClean="0"/>
              <a:t>Cuenta con principios, aspectos y procesos.</a:t>
            </a:r>
          </a:p>
          <a:p>
            <a:r>
              <a:rPr lang="es-ES" dirty="0" smtClean="0"/>
              <a:t>Es la más usada de las metodologías ágiles</a:t>
            </a:r>
          </a:p>
          <a:p>
            <a:r>
              <a:rPr lang="es-ES" dirty="0" smtClean="0"/>
              <a:t>Se basa en una colaboración de 6 principios, 5 aspectos y 19 procesos </a:t>
            </a:r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SCRUM aspects en españ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6958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Principios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n-US" dirty="0"/>
          </a:p>
        </p:txBody>
      </p:sp>
      <p:pic>
        <p:nvPicPr>
          <p:cNvPr id="1026" name="Picture 2" descr="Image result for principios de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730113" cy="533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477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Aspectos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pic>
        <p:nvPicPr>
          <p:cNvPr id="3074" name="Picture 2" descr="Image result for SCRUM aspects en españ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33513"/>
            <a:ext cx="88392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Aspectos</a:t>
            </a:r>
            <a:r>
              <a:rPr lang="en-US" dirty="0" smtClean="0"/>
              <a:t> – </a:t>
            </a:r>
            <a:r>
              <a:rPr lang="en-US" dirty="0" err="1" smtClean="0"/>
              <a:t>Organización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Cuenta</a:t>
            </a:r>
            <a:r>
              <a:rPr lang="en-US" dirty="0" smtClean="0"/>
              <a:t> con roles “Core” o </a:t>
            </a:r>
            <a:r>
              <a:rPr lang="en-US" dirty="0" err="1" smtClean="0"/>
              <a:t>nucleares</a:t>
            </a:r>
            <a:r>
              <a:rPr lang="en-US" dirty="0" smtClean="0"/>
              <a:t> y Roles Non Core</a:t>
            </a:r>
          </a:p>
          <a:p>
            <a:r>
              <a:rPr lang="en-US" dirty="0" smtClean="0"/>
              <a:t>Roles Core</a:t>
            </a:r>
            <a:endParaRPr lang="en-US" dirty="0"/>
          </a:p>
        </p:txBody>
      </p:sp>
      <p:pic>
        <p:nvPicPr>
          <p:cNvPr id="4098" name="Picture 2" descr="Image result for equipo de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8647"/>
            <a:ext cx="6781800" cy="36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Aspectos</a:t>
            </a:r>
            <a:r>
              <a:rPr lang="en-US" dirty="0" smtClean="0"/>
              <a:t> – </a:t>
            </a:r>
            <a:r>
              <a:rPr lang="en-US" dirty="0" err="1" smtClean="0"/>
              <a:t>Organización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core Roles</a:t>
            </a:r>
            <a:endParaRPr lang="en-US" dirty="0"/>
          </a:p>
        </p:txBody>
      </p:sp>
      <p:pic>
        <p:nvPicPr>
          <p:cNvPr id="5122" name="Picture 2" descr="Image result for Scrum non core ro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619759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Aspectos</a:t>
            </a:r>
            <a:r>
              <a:rPr lang="en-US" dirty="0" smtClean="0"/>
              <a:t> – </a:t>
            </a:r>
            <a:r>
              <a:rPr lang="en-US" dirty="0" err="1" smtClean="0"/>
              <a:t>Organización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 for Scrum non core ro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4" y="1371600"/>
            <a:ext cx="7010400" cy="53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219</TotalTime>
  <Words>114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Semana 3</vt:lpstr>
      <vt:lpstr>Agenda</vt:lpstr>
      <vt:lpstr>¿Qué es Scrum?</vt:lpstr>
      <vt:lpstr>SCRUM</vt:lpstr>
      <vt:lpstr>Principios</vt:lpstr>
      <vt:lpstr>Aspectos</vt:lpstr>
      <vt:lpstr>Aspectos – Organización</vt:lpstr>
      <vt:lpstr>Aspectos – Organización</vt:lpstr>
      <vt:lpstr>Aspectos – Organización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28</cp:revision>
  <dcterms:created xsi:type="dcterms:W3CDTF">2016-09-09T19:42:04Z</dcterms:created>
  <dcterms:modified xsi:type="dcterms:W3CDTF">2017-05-22T15:28:43Z</dcterms:modified>
</cp:coreProperties>
</file>