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4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C# 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Sintaxis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Sentencias</a:t>
            </a:r>
            <a:r>
              <a:rPr lang="en-US" dirty="0" smtClean="0"/>
              <a:t> IF ELSE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5410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C# 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C# es un lenguaje de programación propietario de Microsoft. Es un lenguaje bastante poderoso, ya que se puede usar para diseño web, </a:t>
            </a:r>
            <a:r>
              <a:rPr lang="es-ES" dirty="0" err="1" smtClean="0"/>
              <a:t>movil</a:t>
            </a:r>
            <a:r>
              <a:rPr lang="es-ES" dirty="0" smtClean="0"/>
              <a:t> y hasta aplicaciones de escritorio.</a:t>
            </a:r>
            <a:endParaRPr lang="es-ES" dirty="0" smtClean="0"/>
          </a:p>
          <a:p>
            <a:r>
              <a:rPr lang="es-ES" dirty="0" smtClean="0"/>
              <a:t>Es un lenguaje orientado a </a:t>
            </a:r>
            <a:r>
              <a:rPr lang="es-ES" dirty="0" err="1" smtClean="0"/>
              <a:t>objectos</a:t>
            </a:r>
            <a:r>
              <a:rPr lang="es-ES" dirty="0" smtClean="0"/>
              <a:t> como lo es Java, pero es menos estricto como lo es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.Net</a:t>
            </a:r>
            <a:r>
              <a:rPr lang="es-ES" dirty="0" smtClean="0"/>
              <a:t> es un </a:t>
            </a:r>
            <a:r>
              <a:rPr lang="es-ES" dirty="0" err="1" smtClean="0"/>
              <a:t>framework</a:t>
            </a:r>
            <a:r>
              <a:rPr lang="es-ES" dirty="0" smtClean="0"/>
              <a:t> creado por Microsoft que permite interoperabilidad de lenguajes. Cuenta con una inmensa librería de clases y un compilador llamado </a:t>
            </a:r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Runtime</a:t>
            </a:r>
            <a:r>
              <a:rPr lang="es-ES" dirty="0" smtClean="0"/>
              <a:t> que lo ejecuta.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C# parece ser una combinación entre Java y </a:t>
            </a:r>
            <a:r>
              <a:rPr lang="es-ES" dirty="0" err="1" smtClean="0"/>
              <a:t>javascript</a:t>
            </a:r>
            <a:r>
              <a:rPr lang="es-ES" dirty="0" smtClean="0"/>
              <a:t>, por lo tanto se escribe muy parecido. </a:t>
            </a:r>
          </a:p>
          <a:p>
            <a:r>
              <a:rPr lang="es-ES" dirty="0" smtClean="0"/>
              <a:t>Para programar C# usamos el programa Visual Studio.</a:t>
            </a:r>
          </a:p>
          <a:p>
            <a:r>
              <a:rPr lang="es-ES" dirty="0" smtClean="0"/>
              <a:t>Es importante recalcar que cada línea de código termina con un “;”</a:t>
            </a:r>
          </a:p>
          <a:p>
            <a:r>
              <a:rPr lang="es-ES" dirty="0" smtClean="0"/>
              <a:t>Igual que en Java, vamos a escribir nuestro código dentro de la función llamada </a:t>
            </a:r>
            <a:r>
              <a:rPr lang="es-ES" dirty="0" err="1" smtClean="0"/>
              <a:t>Main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Cuando creamos un proyecto nuevo, Visual Studio nos crea esta función.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crear</a:t>
            </a:r>
            <a:r>
              <a:rPr lang="en-US" dirty="0" smtClean="0"/>
              <a:t> variables en C# </a:t>
            </a:r>
            <a:r>
              <a:rPr lang="en-US" dirty="0" err="1" smtClean="0"/>
              <a:t>usamos</a:t>
            </a:r>
            <a:r>
              <a:rPr lang="en-US" dirty="0" smtClean="0"/>
              <a:t> la </a:t>
            </a:r>
            <a:r>
              <a:rPr lang="en-US" dirty="0" err="1" smtClean="0"/>
              <a:t>palabra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“</a:t>
            </a:r>
            <a:r>
              <a:rPr lang="en-US" dirty="0" err="1" smtClean="0"/>
              <a:t>var</a:t>
            </a:r>
            <a:r>
              <a:rPr lang="en-US" dirty="0" smtClean="0"/>
              <a:t>”. </a:t>
            </a:r>
            <a:r>
              <a:rPr lang="en-US" dirty="0" smtClean="0"/>
              <a:t>A </a:t>
            </a:r>
            <a:r>
              <a:rPr lang="en-US" dirty="0" err="1" smtClean="0"/>
              <a:t>diferencia</a:t>
            </a:r>
            <a:r>
              <a:rPr lang="en-US" dirty="0" smtClean="0"/>
              <a:t> de java, no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variable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, el </a:t>
            </a:r>
            <a:r>
              <a:rPr lang="en-US" dirty="0" err="1" smtClean="0"/>
              <a:t>lenguaje</a:t>
            </a:r>
            <a:r>
              <a:rPr lang="en-US" dirty="0" smtClean="0"/>
              <a:t> lo </a:t>
            </a:r>
            <a:r>
              <a:rPr lang="en-US" dirty="0" err="1" smtClean="0"/>
              <a:t>interpreta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al </a:t>
            </a:r>
            <a:r>
              <a:rPr lang="en-US" dirty="0" err="1" smtClean="0"/>
              <a:t>contenido</a:t>
            </a:r>
            <a:r>
              <a:rPr lang="en-US" dirty="0" smtClean="0"/>
              <a:t> de la variable.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= “</a:t>
            </a:r>
            <a:r>
              <a:rPr lang="en-US" dirty="0" err="1" smtClean="0"/>
              <a:t>Chayo</a:t>
            </a:r>
            <a:r>
              <a:rPr lang="en-US" dirty="0" smtClean="0"/>
              <a:t>”;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num1 = 8;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mentira</a:t>
            </a:r>
            <a:r>
              <a:rPr lang="en-US" dirty="0" smtClean="0"/>
              <a:t> = false;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Imprimir</a:t>
            </a:r>
            <a:r>
              <a:rPr lang="en-US" dirty="0" smtClean="0"/>
              <a:t> en la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 mensajes </a:t>
            </a:r>
            <a:r>
              <a:rPr lang="en-US" dirty="0" smtClean="0"/>
              <a:t>en la </a:t>
            </a:r>
            <a:r>
              <a:rPr lang="en-US" dirty="0" err="1" smtClean="0"/>
              <a:t>consola</a:t>
            </a:r>
            <a:r>
              <a:rPr lang="en-US" dirty="0" smtClean="0"/>
              <a:t>, </a:t>
            </a:r>
            <a:r>
              <a:rPr lang="en-US" dirty="0" err="1" smtClean="0"/>
              <a:t>usamos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</a:p>
          <a:p>
            <a:r>
              <a:rPr lang="en-US" dirty="0" err="1"/>
              <a:t>Console.WriteLine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("Hello World</a:t>
            </a:r>
            <a:r>
              <a:rPr lang="en-US" dirty="0" smtClean="0"/>
              <a:t>!");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= “</a:t>
            </a:r>
            <a:r>
              <a:rPr lang="en-US" dirty="0" err="1" smtClean="0"/>
              <a:t>Erlinda</a:t>
            </a:r>
            <a:r>
              <a:rPr lang="en-US" dirty="0" smtClean="0"/>
              <a:t>”;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($"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nombre</a:t>
            </a:r>
            <a:r>
              <a:rPr lang="en-US" dirty="0" smtClean="0"/>
              <a:t>}");</a:t>
            </a:r>
            <a:endParaRPr lang="es-ES" dirty="0" smtClean="0"/>
          </a:p>
          <a:p>
            <a:r>
              <a:rPr lang="es-ES" dirty="0" smtClean="0"/>
              <a:t>O podemos imprimir resultados de operaciones</a:t>
            </a:r>
          </a:p>
          <a:p>
            <a:r>
              <a:rPr lang="en-US" dirty="0" err="1"/>
              <a:t>var</a:t>
            </a:r>
            <a:r>
              <a:rPr lang="en-US" dirty="0"/>
              <a:t> num1 = 8;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num2 = 9;</a:t>
            </a:r>
          </a:p>
          <a:p>
            <a:r>
              <a:rPr lang="en-US" dirty="0" err="1" smtClean="0"/>
              <a:t>Console.WriteLine</a:t>
            </a:r>
            <a:r>
              <a:rPr lang="en-US" dirty="0"/>
              <a:t>($"</a:t>
            </a:r>
            <a:r>
              <a:rPr lang="en-US" dirty="0" err="1"/>
              <a:t>resultado</a:t>
            </a:r>
            <a:r>
              <a:rPr lang="en-US" dirty="0"/>
              <a:t> {num1 + num2}");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r>
              <a:rPr lang="en-US" dirty="0" smtClean="0"/>
              <a:t> el valor de </a:t>
            </a:r>
            <a:r>
              <a:rPr lang="en-US" dirty="0" err="1" smtClean="0"/>
              <a:t>una</a:t>
            </a:r>
            <a:r>
              <a:rPr lang="en-US" dirty="0" smtClean="0"/>
              <a:t> variable: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nombre</a:t>
            </a:r>
            <a:r>
              <a:rPr lang="en-US" dirty="0" smtClean="0"/>
              <a:t> = “</a:t>
            </a:r>
            <a:r>
              <a:rPr lang="en-US" dirty="0" err="1" smtClean="0"/>
              <a:t>Lucía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Echo “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$</a:t>
            </a:r>
            <a:r>
              <a:rPr lang="en-US" dirty="0" err="1" smtClean="0"/>
              <a:t>nombre</a:t>
            </a:r>
            <a:r>
              <a:rPr lang="en-US" dirty="0" smtClean="0"/>
              <a:t>”;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$num1 = 3;</a:t>
            </a:r>
          </a:p>
          <a:p>
            <a:r>
              <a:rPr lang="en-US" dirty="0" smtClean="0"/>
              <a:t>$num2 = 4;</a:t>
            </a:r>
          </a:p>
          <a:p>
            <a:r>
              <a:rPr lang="en-US" dirty="0" smtClean="0"/>
              <a:t>Echo $num1 + $num2;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Sentencias</a:t>
            </a:r>
            <a:r>
              <a:rPr lang="en-US" dirty="0" smtClean="0"/>
              <a:t> If /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 % 2 == 0)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(“</a:t>
            </a:r>
            <a:r>
              <a:rPr lang="en-US" dirty="0" err="1" smtClean="0"/>
              <a:t>Es</a:t>
            </a:r>
            <a:r>
              <a:rPr lang="en-US" dirty="0" smtClean="0"/>
              <a:t> par"); </a:t>
            </a:r>
          </a:p>
          <a:p>
            <a:r>
              <a:rPr lang="en-US" dirty="0" smtClean="0"/>
              <a:t>} </a:t>
            </a:r>
            <a:r>
              <a:rPr lang="en-US" dirty="0"/>
              <a:t>else { </a:t>
            </a:r>
            <a:endParaRPr lang="en-US" dirty="0" smtClean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");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# operadores matemat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44624"/>
            <a:ext cx="422719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</TotalTime>
  <Words>409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2</vt:lpstr>
      <vt:lpstr>Agenda</vt:lpstr>
      <vt:lpstr>¿Qué es C# y qué es .Net?</vt:lpstr>
      <vt:lpstr>Sintaxis</vt:lpstr>
      <vt:lpstr>Variables</vt:lpstr>
      <vt:lpstr>Imprimir en la pantalla</vt:lpstr>
      <vt:lpstr>Variables</vt:lpstr>
      <vt:lpstr>Sentencias If / Else</vt:lpstr>
      <vt:lpstr>Operadores Matemáticos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24</cp:revision>
  <dcterms:created xsi:type="dcterms:W3CDTF">2016-09-09T19:42:04Z</dcterms:created>
  <dcterms:modified xsi:type="dcterms:W3CDTF">2017-05-11T22:49:50Z</dcterms:modified>
</cp:coreProperties>
</file>