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915" autoAdjust="0"/>
  </p:normalViewPr>
  <p:slideViewPr>
    <p:cSldViewPr>
      <p:cViewPr varScale="1">
        <p:scale>
          <a:sx n="79" d="100"/>
          <a:sy n="79" d="100"/>
        </p:scale>
        <p:origin x="297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1872F-2180-424D-B2BB-3BEA9720473C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26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C5411-F28C-452A-8F61-5956FBDED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9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C5411-F28C-452A-8F61-5956FBDED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65980"/>
              </p:ext>
            </p:extLst>
          </p:nvPr>
        </p:nvGraphicFramePr>
        <p:xfrm>
          <a:off x="541338" y="5113338"/>
          <a:ext cx="5394325" cy="258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Document" r:id="rId3" imgW="5483860" imgH="2631047" progId="Word.Document.8">
                  <p:embed/>
                </p:oleObj>
              </mc:Choice>
              <mc:Fallback>
                <p:oleObj name="Document" r:id="rId3" imgW="5483860" imgH="263104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113338"/>
                        <a:ext cx="5394325" cy="258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277035"/>
            <a:ext cx="6291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E816F97-268C-4656-8575-DD59E71143DD}"/>
              </a:ext>
            </a:extLst>
          </p:cNvPr>
          <p:cNvSpPr/>
          <p:nvPr/>
        </p:nvSpPr>
        <p:spPr bwMode="auto">
          <a:xfrm>
            <a:off x="762000" y="2743200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Oregon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9EEC53-A10C-422A-B9A3-5620FD5843A1}"/>
              </a:ext>
            </a:extLst>
          </p:cNvPr>
          <p:cNvSpPr/>
          <p:nvPr/>
        </p:nvSpPr>
        <p:spPr bwMode="auto">
          <a:xfrm>
            <a:off x="2627312" y="2735897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Alaska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D8A540-EF6B-46BB-AB91-F5ECD828EE34}"/>
              </a:ext>
            </a:extLst>
          </p:cNvPr>
          <p:cNvSpPr/>
          <p:nvPr/>
        </p:nvSpPr>
        <p:spPr bwMode="auto">
          <a:xfrm>
            <a:off x="528003" y="3626804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Texas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7C4BDA-D713-46BB-B629-53F71E64AC18}"/>
              </a:ext>
            </a:extLst>
          </p:cNvPr>
          <p:cNvSpPr/>
          <p:nvPr/>
        </p:nvSpPr>
        <p:spPr bwMode="auto">
          <a:xfrm>
            <a:off x="3720782" y="4335463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Hawaii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6278F3-2936-4876-BE0A-BB7223994F40}"/>
              </a:ext>
            </a:extLst>
          </p:cNvPr>
          <p:cNvSpPr/>
          <p:nvPr/>
        </p:nvSpPr>
        <p:spPr bwMode="auto">
          <a:xfrm>
            <a:off x="4724400" y="2743200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Vermont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47A766-3ABD-453F-A470-C654A8F43EAF}"/>
              </a:ext>
            </a:extLst>
          </p:cNvPr>
          <p:cNvSpPr/>
          <p:nvPr/>
        </p:nvSpPr>
        <p:spPr bwMode="auto">
          <a:xfrm>
            <a:off x="5110799" y="3619501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New York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6EC512-9D16-4046-9E5C-A06507180894}"/>
              </a:ext>
            </a:extLst>
          </p:cNvPr>
          <p:cNvSpPr/>
          <p:nvPr/>
        </p:nvSpPr>
        <p:spPr bwMode="auto">
          <a:xfrm>
            <a:off x="1495425" y="4326891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California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C13630-CB1B-4330-82A5-932243FB89FD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 bwMode="auto">
          <a:xfrm flipH="1">
            <a:off x="1981200" y="2926397"/>
            <a:ext cx="646112" cy="7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1D5C6-EB9E-4209-8A02-CB8519F5D39A}"/>
              </a:ext>
            </a:extLst>
          </p:cNvPr>
          <p:cNvCxnSpPr>
            <a:stCxn id="10" idx="0"/>
            <a:endCxn id="8" idx="2"/>
          </p:cNvCxnSpPr>
          <p:nvPr/>
        </p:nvCxnSpPr>
        <p:spPr bwMode="auto">
          <a:xfrm flipH="1" flipV="1">
            <a:off x="3236912" y="3116897"/>
            <a:ext cx="1093470" cy="1218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6D82DA-87EA-48E2-AA9B-E09BEBD31605}"/>
              </a:ext>
            </a:extLst>
          </p:cNvPr>
          <p:cNvCxnSpPr>
            <a:stCxn id="10" idx="1"/>
            <a:endCxn id="9" idx="3"/>
          </p:cNvCxnSpPr>
          <p:nvPr/>
        </p:nvCxnSpPr>
        <p:spPr bwMode="auto">
          <a:xfrm flipH="1" flipV="1">
            <a:off x="1747203" y="3817304"/>
            <a:ext cx="1973579" cy="708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B16F8-2C7F-4075-B18B-4839804F320B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1747203" y="3817304"/>
            <a:ext cx="1973579" cy="7086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4D72A2-51E4-45B8-A097-88D0E659F5EA}"/>
              </a:ext>
            </a:extLst>
          </p:cNvPr>
          <p:cNvCxnSpPr>
            <a:stCxn id="10" idx="1"/>
            <a:endCxn id="13" idx="3"/>
          </p:cNvCxnSpPr>
          <p:nvPr/>
        </p:nvCxnSpPr>
        <p:spPr bwMode="auto">
          <a:xfrm flipH="1" flipV="1">
            <a:off x="2714625" y="4517391"/>
            <a:ext cx="1006157" cy="8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A97F7A-1F14-4926-9743-51DC275A3A64}"/>
              </a:ext>
            </a:extLst>
          </p:cNvPr>
          <p:cNvCxnSpPr>
            <a:stCxn id="10" idx="3"/>
            <a:endCxn id="12" idx="2"/>
          </p:cNvCxnSpPr>
          <p:nvPr/>
        </p:nvCxnSpPr>
        <p:spPr bwMode="auto">
          <a:xfrm flipV="1">
            <a:off x="4939982" y="4000501"/>
            <a:ext cx="780417" cy="525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7F73A6-3AAB-4BE9-9051-53B632EAED81}"/>
              </a:ext>
            </a:extLst>
          </p:cNvPr>
          <p:cNvCxnSpPr>
            <a:stCxn id="9" idx="3"/>
            <a:endCxn id="11" idx="1"/>
          </p:cNvCxnSpPr>
          <p:nvPr/>
        </p:nvCxnSpPr>
        <p:spPr bwMode="auto">
          <a:xfrm flipV="1">
            <a:off x="1747203" y="2933700"/>
            <a:ext cx="2977197" cy="883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0AC9F7-B379-4304-B9FB-AA946995209C}"/>
              </a:ext>
            </a:extLst>
          </p:cNvPr>
          <p:cNvCxnSpPr>
            <a:stCxn id="11" idx="2"/>
            <a:endCxn id="13" idx="0"/>
          </p:cNvCxnSpPr>
          <p:nvPr/>
        </p:nvCxnSpPr>
        <p:spPr bwMode="auto">
          <a:xfrm flipH="1">
            <a:off x="2105025" y="3124200"/>
            <a:ext cx="3228975" cy="1202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D46822-817B-47E8-87FE-EA2E48BF2BCC}"/>
              </a:ext>
            </a:extLst>
          </p:cNvPr>
          <p:cNvCxnSpPr>
            <a:stCxn id="11" idx="1"/>
            <a:endCxn id="8" idx="3"/>
          </p:cNvCxnSpPr>
          <p:nvPr/>
        </p:nvCxnSpPr>
        <p:spPr bwMode="auto">
          <a:xfrm flipH="1" flipV="1">
            <a:off x="3846512" y="2926397"/>
            <a:ext cx="877888" cy="7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" y="5945924"/>
            <a:ext cx="1295400" cy="274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450850" y="837564"/>
            <a:ext cx="6111875" cy="40386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14D83F-1F63-40BE-B091-D7018FB8ACF9}"/>
              </a:ext>
            </a:extLst>
          </p:cNvPr>
          <p:cNvSpPr/>
          <p:nvPr/>
        </p:nvSpPr>
        <p:spPr bwMode="auto">
          <a:xfrm>
            <a:off x="467995" y="2923159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Oregon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F6FA8C-7280-495C-9E1A-22EB2B4C9ED1}"/>
              </a:ext>
            </a:extLst>
          </p:cNvPr>
          <p:cNvSpPr/>
          <p:nvPr/>
        </p:nvSpPr>
        <p:spPr bwMode="auto">
          <a:xfrm>
            <a:off x="470032" y="1396844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Alaska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F234B-8956-47C8-8666-8AA2C7A2D7E6}"/>
              </a:ext>
            </a:extLst>
          </p:cNvPr>
          <p:cNvSpPr/>
          <p:nvPr/>
        </p:nvSpPr>
        <p:spPr bwMode="auto">
          <a:xfrm>
            <a:off x="464820" y="3304159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Texas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2D7521-AD2A-45AC-9722-F94E12E7EAE0}"/>
              </a:ext>
            </a:extLst>
          </p:cNvPr>
          <p:cNvSpPr/>
          <p:nvPr/>
        </p:nvSpPr>
        <p:spPr bwMode="auto">
          <a:xfrm>
            <a:off x="467995" y="2157893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Hawaii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0CDEA5-1DDB-4116-B355-BCA09E233AD7}"/>
              </a:ext>
            </a:extLst>
          </p:cNvPr>
          <p:cNvSpPr/>
          <p:nvPr/>
        </p:nvSpPr>
        <p:spPr bwMode="auto">
          <a:xfrm>
            <a:off x="464820" y="3685159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Vermont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D2AB2D-E0E8-4447-B73E-6676C8B87363}"/>
              </a:ext>
            </a:extLst>
          </p:cNvPr>
          <p:cNvSpPr/>
          <p:nvPr/>
        </p:nvSpPr>
        <p:spPr bwMode="auto">
          <a:xfrm>
            <a:off x="465587" y="2543110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New York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238662-8DD5-4D3F-9D58-A29B0D9A278B}"/>
              </a:ext>
            </a:extLst>
          </p:cNvPr>
          <p:cNvSpPr/>
          <p:nvPr/>
        </p:nvSpPr>
        <p:spPr bwMode="auto">
          <a:xfrm>
            <a:off x="464820" y="1782061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California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E939BA5-4C93-4291-92B4-4B6C55C1E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74209"/>
              </p:ext>
            </p:extLst>
          </p:nvPr>
        </p:nvGraphicFramePr>
        <p:xfrm>
          <a:off x="2148594" y="1387319"/>
          <a:ext cx="4414130" cy="267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590">
                  <a:extLst>
                    <a:ext uri="{9D8B030D-6E8A-4147-A177-3AD203B41FA5}">
                      <a16:colId xmlns:a16="http://schemas.microsoft.com/office/drawing/2014/main" val="2514297554"/>
                    </a:ext>
                  </a:extLst>
                </a:gridCol>
                <a:gridCol w="630590">
                  <a:extLst>
                    <a:ext uri="{9D8B030D-6E8A-4147-A177-3AD203B41FA5}">
                      <a16:colId xmlns:a16="http://schemas.microsoft.com/office/drawing/2014/main" val="4043161685"/>
                    </a:ext>
                  </a:extLst>
                </a:gridCol>
                <a:gridCol w="630590">
                  <a:extLst>
                    <a:ext uri="{9D8B030D-6E8A-4147-A177-3AD203B41FA5}">
                      <a16:colId xmlns:a16="http://schemas.microsoft.com/office/drawing/2014/main" val="1222199247"/>
                    </a:ext>
                  </a:extLst>
                </a:gridCol>
                <a:gridCol w="630590">
                  <a:extLst>
                    <a:ext uri="{9D8B030D-6E8A-4147-A177-3AD203B41FA5}">
                      <a16:colId xmlns:a16="http://schemas.microsoft.com/office/drawing/2014/main" val="3828327221"/>
                    </a:ext>
                  </a:extLst>
                </a:gridCol>
                <a:gridCol w="630590">
                  <a:extLst>
                    <a:ext uri="{9D8B030D-6E8A-4147-A177-3AD203B41FA5}">
                      <a16:colId xmlns:a16="http://schemas.microsoft.com/office/drawing/2014/main" val="2763906383"/>
                    </a:ext>
                  </a:extLst>
                </a:gridCol>
                <a:gridCol w="630590">
                  <a:extLst>
                    <a:ext uri="{9D8B030D-6E8A-4147-A177-3AD203B41FA5}">
                      <a16:colId xmlns:a16="http://schemas.microsoft.com/office/drawing/2014/main" val="2752373925"/>
                    </a:ext>
                  </a:extLst>
                </a:gridCol>
                <a:gridCol w="630590">
                  <a:extLst>
                    <a:ext uri="{9D8B030D-6E8A-4147-A177-3AD203B41FA5}">
                      <a16:colId xmlns:a16="http://schemas.microsoft.com/office/drawing/2014/main" val="3266358409"/>
                    </a:ext>
                  </a:extLst>
                </a:gridCol>
              </a:tblGrid>
              <a:tr h="38269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4775"/>
                  </a:ext>
                </a:extLst>
              </a:tr>
              <a:tr h="3826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21228"/>
                  </a:ext>
                </a:extLst>
              </a:tr>
              <a:tr h="3826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21299"/>
                  </a:ext>
                </a:extLst>
              </a:tr>
              <a:tr h="3826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55704"/>
                  </a:ext>
                </a:extLst>
              </a:tr>
              <a:tr h="3826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54031"/>
                  </a:ext>
                </a:extLst>
              </a:tr>
              <a:tr h="3826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90521"/>
                  </a:ext>
                </a:extLst>
              </a:tr>
              <a:tr h="3826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82326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D60499-47E3-4594-912A-30021A1DB7F5}"/>
              </a:ext>
            </a:extLst>
          </p:cNvPr>
          <p:cNvSpPr/>
          <p:nvPr/>
        </p:nvSpPr>
        <p:spPr bwMode="auto">
          <a:xfrm>
            <a:off x="65792" y="7496051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Oregon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9E2C07C-0B56-4A76-9CAC-8BB2B0587BA9}"/>
              </a:ext>
            </a:extLst>
          </p:cNvPr>
          <p:cNvSpPr/>
          <p:nvPr/>
        </p:nvSpPr>
        <p:spPr bwMode="auto">
          <a:xfrm>
            <a:off x="67829" y="5969736"/>
            <a:ext cx="1213988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Alaska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3464729-8336-481F-AA53-B247CF1D3882}"/>
              </a:ext>
            </a:extLst>
          </p:cNvPr>
          <p:cNvSpPr/>
          <p:nvPr/>
        </p:nvSpPr>
        <p:spPr bwMode="auto">
          <a:xfrm>
            <a:off x="62617" y="7877051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Texas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C3175A-0055-460C-B147-714BB188F903}"/>
              </a:ext>
            </a:extLst>
          </p:cNvPr>
          <p:cNvSpPr/>
          <p:nvPr/>
        </p:nvSpPr>
        <p:spPr bwMode="auto">
          <a:xfrm>
            <a:off x="65792" y="6730785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Hawaii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5881FB-5CC4-4892-B8D8-E57C2B8CC5B4}"/>
              </a:ext>
            </a:extLst>
          </p:cNvPr>
          <p:cNvSpPr/>
          <p:nvPr/>
        </p:nvSpPr>
        <p:spPr bwMode="auto">
          <a:xfrm>
            <a:off x="62617" y="8258051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Vermont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23FED58-A620-4441-9B98-31B784B588D5}"/>
              </a:ext>
            </a:extLst>
          </p:cNvPr>
          <p:cNvSpPr/>
          <p:nvPr/>
        </p:nvSpPr>
        <p:spPr bwMode="auto">
          <a:xfrm>
            <a:off x="63384" y="7116002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New York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15BD62-7471-4DD9-94EB-17FEB4007C6E}"/>
              </a:ext>
            </a:extLst>
          </p:cNvPr>
          <p:cNvSpPr/>
          <p:nvPr/>
        </p:nvSpPr>
        <p:spPr bwMode="auto">
          <a:xfrm>
            <a:off x="62617" y="6354953"/>
            <a:ext cx="1219200" cy="381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1800" dirty="0"/>
              <a:t>California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F410DD-A450-4FB1-A286-D322587184E0}"/>
              </a:ext>
            </a:extLst>
          </p:cNvPr>
          <p:cNvCxnSpPr>
            <a:cxnSpLocks/>
            <a:stCxn id="20" idx="3"/>
          </p:cNvCxnSpPr>
          <p:nvPr/>
        </p:nvCxnSpPr>
        <p:spPr bwMode="auto">
          <a:xfrm>
            <a:off x="1281817" y="6160236"/>
            <a:ext cx="199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D9548FE6-83AB-4877-9304-ABD8D70C9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13786"/>
              </p:ext>
            </p:extLst>
          </p:nvPr>
        </p:nvGraphicFramePr>
        <p:xfrm>
          <a:off x="1481137" y="5969736"/>
          <a:ext cx="1143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37">
                  <a:extLst>
                    <a:ext uri="{9D8B030D-6E8A-4147-A177-3AD203B41FA5}">
                      <a16:colId xmlns:a16="http://schemas.microsoft.com/office/drawing/2014/main" val="527120577"/>
                    </a:ext>
                  </a:extLst>
                </a:gridCol>
                <a:gridCol w="246263">
                  <a:extLst>
                    <a:ext uri="{9D8B030D-6E8A-4147-A177-3AD203B41FA5}">
                      <a16:colId xmlns:a16="http://schemas.microsoft.com/office/drawing/2014/main" val="16108433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Oregon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97463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5AEDE3-7D76-4FB6-A9C4-E79A8EDE57D5}"/>
              </a:ext>
            </a:extLst>
          </p:cNvPr>
          <p:cNvCxnSpPr>
            <a:cxnSpLocks/>
          </p:cNvCxnSpPr>
          <p:nvPr/>
        </p:nvCxnSpPr>
        <p:spPr bwMode="auto">
          <a:xfrm>
            <a:off x="1281817" y="6548855"/>
            <a:ext cx="199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EB7E7DD0-DF3A-4D53-BEE2-6BB762662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41801"/>
              </p:ext>
            </p:extLst>
          </p:nvPr>
        </p:nvGraphicFramePr>
        <p:xfrm>
          <a:off x="1481137" y="6363435"/>
          <a:ext cx="22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1146456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46430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EDE4E0-6450-4C3B-836B-2C12C4E344A1}"/>
              </a:ext>
            </a:extLst>
          </p:cNvPr>
          <p:cNvCxnSpPr>
            <a:cxnSpLocks/>
          </p:cNvCxnSpPr>
          <p:nvPr/>
        </p:nvCxnSpPr>
        <p:spPr bwMode="auto">
          <a:xfrm>
            <a:off x="1281817" y="6936525"/>
            <a:ext cx="199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5" name="Table 34">
            <a:extLst>
              <a:ext uri="{FF2B5EF4-FFF2-40B4-BE49-F238E27FC236}">
                <a16:creationId xmlns:a16="http://schemas.microsoft.com/office/drawing/2014/main" id="{F15D90F2-2E70-4582-A4E0-2D884381C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44338"/>
              </p:ext>
            </p:extLst>
          </p:nvPr>
        </p:nvGraphicFramePr>
        <p:xfrm>
          <a:off x="1481136" y="6746025"/>
          <a:ext cx="10375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860">
                  <a:extLst>
                    <a:ext uri="{9D8B030D-6E8A-4147-A177-3AD203B41FA5}">
                      <a16:colId xmlns:a16="http://schemas.microsoft.com/office/drawing/2014/main" val="527120577"/>
                    </a:ext>
                  </a:extLst>
                </a:gridCol>
                <a:gridCol w="212661">
                  <a:extLst>
                    <a:ext uri="{9D8B030D-6E8A-4147-A177-3AD203B41FA5}">
                      <a16:colId xmlns:a16="http://schemas.microsoft.com/office/drawing/2014/main" val="161084332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Alaska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97463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0CFF2F-BC02-4FBD-9902-EB5D805CF20A}"/>
              </a:ext>
            </a:extLst>
          </p:cNvPr>
          <p:cNvCxnSpPr>
            <a:cxnSpLocks/>
          </p:cNvCxnSpPr>
          <p:nvPr/>
        </p:nvCxnSpPr>
        <p:spPr bwMode="auto">
          <a:xfrm>
            <a:off x="2521038" y="6935257"/>
            <a:ext cx="199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7" name="Table 34">
            <a:extLst>
              <a:ext uri="{FF2B5EF4-FFF2-40B4-BE49-F238E27FC236}">
                <a16:creationId xmlns:a16="http://schemas.microsoft.com/office/drawing/2014/main" id="{0A95FDF2-7FEA-4064-88D3-1530A46C6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74005"/>
              </p:ext>
            </p:extLst>
          </p:nvPr>
        </p:nvGraphicFramePr>
        <p:xfrm>
          <a:off x="2720358" y="6744757"/>
          <a:ext cx="1371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477">
                  <a:extLst>
                    <a:ext uri="{9D8B030D-6E8A-4147-A177-3AD203B41FA5}">
                      <a16:colId xmlns:a16="http://schemas.microsoft.com/office/drawing/2014/main" val="527120577"/>
                    </a:ext>
                  </a:extLst>
                </a:gridCol>
                <a:gridCol w="237123">
                  <a:extLst>
                    <a:ext uri="{9D8B030D-6E8A-4147-A177-3AD203B41FA5}">
                      <a16:colId xmlns:a16="http://schemas.microsoft.com/office/drawing/2014/main" val="161084332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97463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B26670-7786-4E56-82BC-686AD47EDAF5}"/>
              </a:ext>
            </a:extLst>
          </p:cNvPr>
          <p:cNvCxnSpPr>
            <a:cxnSpLocks/>
          </p:cNvCxnSpPr>
          <p:nvPr/>
        </p:nvCxnSpPr>
        <p:spPr bwMode="auto">
          <a:xfrm>
            <a:off x="4087901" y="6935257"/>
            <a:ext cx="199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9" name="Table 34">
            <a:extLst>
              <a:ext uri="{FF2B5EF4-FFF2-40B4-BE49-F238E27FC236}">
                <a16:creationId xmlns:a16="http://schemas.microsoft.com/office/drawing/2014/main" id="{0ACCE0F7-9069-4D65-915D-7B191054F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58236"/>
              </p:ext>
            </p:extLst>
          </p:nvPr>
        </p:nvGraphicFramePr>
        <p:xfrm>
          <a:off x="4287220" y="6744757"/>
          <a:ext cx="13675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878">
                  <a:extLst>
                    <a:ext uri="{9D8B030D-6E8A-4147-A177-3AD203B41FA5}">
                      <a16:colId xmlns:a16="http://schemas.microsoft.com/office/drawing/2014/main" val="527120577"/>
                    </a:ext>
                  </a:extLst>
                </a:gridCol>
                <a:gridCol w="247665">
                  <a:extLst>
                    <a:ext uri="{9D8B030D-6E8A-4147-A177-3AD203B41FA5}">
                      <a16:colId xmlns:a16="http://schemas.microsoft.com/office/drawing/2014/main" val="161084332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97463"/>
                  </a:ext>
                </a:extLst>
              </a:tr>
            </a:tbl>
          </a:graphicData>
        </a:graphic>
      </p:graphicFrame>
      <p:graphicFrame>
        <p:nvGraphicFramePr>
          <p:cNvPr id="55" name="Table 34">
            <a:extLst>
              <a:ext uri="{FF2B5EF4-FFF2-40B4-BE49-F238E27FC236}">
                <a16:creationId xmlns:a16="http://schemas.microsoft.com/office/drawing/2014/main" id="{BB677F4E-F08C-4F57-9591-C2C182EDF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76652"/>
              </p:ext>
            </p:extLst>
          </p:nvPr>
        </p:nvGraphicFramePr>
        <p:xfrm>
          <a:off x="5850021" y="6744757"/>
          <a:ext cx="9651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31">
                  <a:extLst>
                    <a:ext uri="{9D8B030D-6E8A-4147-A177-3AD203B41FA5}">
                      <a16:colId xmlns:a16="http://schemas.microsoft.com/office/drawing/2014/main" val="527120577"/>
                    </a:ext>
                  </a:extLst>
                </a:gridCol>
                <a:gridCol w="225084">
                  <a:extLst>
                    <a:ext uri="{9D8B030D-6E8A-4147-A177-3AD203B41FA5}">
                      <a16:colId xmlns:a16="http://schemas.microsoft.com/office/drawing/2014/main" val="161084332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97463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6328C89-7CA7-498B-A1A3-C06BBCFCED17}"/>
              </a:ext>
            </a:extLst>
          </p:cNvPr>
          <p:cNvCxnSpPr>
            <a:cxnSpLocks/>
          </p:cNvCxnSpPr>
          <p:nvPr/>
        </p:nvCxnSpPr>
        <p:spPr bwMode="auto">
          <a:xfrm>
            <a:off x="5654763" y="6938695"/>
            <a:ext cx="199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3093CDE-D241-4B5A-A208-2B0CE68AA095}"/>
              </a:ext>
            </a:extLst>
          </p:cNvPr>
          <p:cNvCxnSpPr>
            <a:cxnSpLocks/>
          </p:cNvCxnSpPr>
          <p:nvPr/>
        </p:nvCxnSpPr>
        <p:spPr bwMode="auto">
          <a:xfrm>
            <a:off x="1281816" y="7308954"/>
            <a:ext cx="199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63" name="Table 41">
            <a:extLst>
              <a:ext uri="{FF2B5EF4-FFF2-40B4-BE49-F238E27FC236}">
                <a16:creationId xmlns:a16="http://schemas.microsoft.com/office/drawing/2014/main" id="{C0932E81-611C-4EB5-BF0E-F753121C8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6948"/>
              </p:ext>
            </p:extLst>
          </p:nvPr>
        </p:nvGraphicFramePr>
        <p:xfrm>
          <a:off x="1481136" y="7123534"/>
          <a:ext cx="22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1146456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46430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A078DD-2F28-4C5A-8737-1D006D1BCD87}"/>
              </a:ext>
            </a:extLst>
          </p:cNvPr>
          <p:cNvCxnSpPr>
            <a:cxnSpLocks/>
          </p:cNvCxnSpPr>
          <p:nvPr/>
        </p:nvCxnSpPr>
        <p:spPr bwMode="auto">
          <a:xfrm>
            <a:off x="1281816" y="7691631"/>
            <a:ext cx="199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65" name="Table 41">
            <a:extLst>
              <a:ext uri="{FF2B5EF4-FFF2-40B4-BE49-F238E27FC236}">
                <a16:creationId xmlns:a16="http://schemas.microsoft.com/office/drawing/2014/main" id="{3719BA8D-D5D0-4634-BFD1-CD3BFE359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670453"/>
              </p:ext>
            </p:extLst>
          </p:nvPr>
        </p:nvGraphicFramePr>
        <p:xfrm>
          <a:off x="1481136" y="7506211"/>
          <a:ext cx="228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1146456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46430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03450F-972B-4C93-8C5F-9BEBD7B025B7}"/>
              </a:ext>
            </a:extLst>
          </p:cNvPr>
          <p:cNvCxnSpPr>
            <a:cxnSpLocks/>
          </p:cNvCxnSpPr>
          <p:nvPr/>
        </p:nvCxnSpPr>
        <p:spPr bwMode="auto">
          <a:xfrm>
            <a:off x="1281817" y="8070091"/>
            <a:ext cx="199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67" name="Table 34">
            <a:extLst>
              <a:ext uri="{FF2B5EF4-FFF2-40B4-BE49-F238E27FC236}">
                <a16:creationId xmlns:a16="http://schemas.microsoft.com/office/drawing/2014/main" id="{97D05B3B-4606-4005-BDF6-F506AE1AB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242417"/>
              </p:ext>
            </p:extLst>
          </p:nvPr>
        </p:nvGraphicFramePr>
        <p:xfrm>
          <a:off x="1481136" y="7879591"/>
          <a:ext cx="10668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26">
                  <a:extLst>
                    <a:ext uri="{9D8B030D-6E8A-4147-A177-3AD203B41FA5}">
                      <a16:colId xmlns:a16="http://schemas.microsoft.com/office/drawing/2014/main" val="527120577"/>
                    </a:ext>
                  </a:extLst>
                </a:gridCol>
                <a:gridCol w="216275">
                  <a:extLst>
                    <a:ext uri="{9D8B030D-6E8A-4147-A177-3AD203B41FA5}">
                      <a16:colId xmlns:a16="http://schemas.microsoft.com/office/drawing/2014/main" val="161084332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Hawaii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97463"/>
                  </a:ext>
                </a:extLst>
              </a:tr>
            </a:tbl>
          </a:graphicData>
        </a:graphic>
      </p:graphicFrame>
      <p:graphicFrame>
        <p:nvGraphicFramePr>
          <p:cNvPr id="68" name="Table 34">
            <a:extLst>
              <a:ext uri="{FF2B5EF4-FFF2-40B4-BE49-F238E27FC236}">
                <a16:creationId xmlns:a16="http://schemas.microsoft.com/office/drawing/2014/main" id="{81861CC0-5CBF-4F76-BE41-6960E6445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17490"/>
              </p:ext>
            </p:extLst>
          </p:nvPr>
        </p:nvGraphicFramePr>
        <p:xfrm>
          <a:off x="2745758" y="7873241"/>
          <a:ext cx="122326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76">
                  <a:extLst>
                    <a:ext uri="{9D8B030D-6E8A-4147-A177-3AD203B41FA5}">
                      <a16:colId xmlns:a16="http://schemas.microsoft.com/office/drawing/2014/main" val="527120577"/>
                    </a:ext>
                  </a:extLst>
                </a:gridCol>
                <a:gridCol w="221787">
                  <a:extLst>
                    <a:ext uri="{9D8B030D-6E8A-4147-A177-3AD203B41FA5}">
                      <a16:colId xmlns:a16="http://schemas.microsoft.com/office/drawing/2014/main" val="161084332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Vermont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97463"/>
                  </a:ext>
                </a:extLst>
              </a:tr>
            </a:tbl>
          </a:graphicData>
        </a:graphic>
      </p:graphicFrame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4FE960-3D96-4FBB-AD91-80DABBE71A83}"/>
              </a:ext>
            </a:extLst>
          </p:cNvPr>
          <p:cNvCxnSpPr>
            <a:cxnSpLocks/>
          </p:cNvCxnSpPr>
          <p:nvPr/>
        </p:nvCxnSpPr>
        <p:spPr bwMode="auto">
          <a:xfrm>
            <a:off x="2550501" y="8067179"/>
            <a:ext cx="199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BF8ABB-9642-44DB-A051-F42F11E00971}"/>
              </a:ext>
            </a:extLst>
          </p:cNvPr>
          <p:cNvCxnSpPr>
            <a:cxnSpLocks/>
          </p:cNvCxnSpPr>
          <p:nvPr/>
        </p:nvCxnSpPr>
        <p:spPr bwMode="auto">
          <a:xfrm>
            <a:off x="1281817" y="8451525"/>
            <a:ext cx="199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75" name="Table 34">
            <a:extLst>
              <a:ext uri="{FF2B5EF4-FFF2-40B4-BE49-F238E27FC236}">
                <a16:creationId xmlns:a16="http://schemas.microsoft.com/office/drawing/2014/main" id="{3D77B328-E31F-4D27-98F6-56BC8A0E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62048"/>
              </p:ext>
            </p:extLst>
          </p:nvPr>
        </p:nvGraphicFramePr>
        <p:xfrm>
          <a:off x="1481136" y="8261025"/>
          <a:ext cx="13675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878">
                  <a:extLst>
                    <a:ext uri="{9D8B030D-6E8A-4147-A177-3AD203B41FA5}">
                      <a16:colId xmlns:a16="http://schemas.microsoft.com/office/drawing/2014/main" val="527120577"/>
                    </a:ext>
                  </a:extLst>
                </a:gridCol>
                <a:gridCol w="247665">
                  <a:extLst>
                    <a:ext uri="{9D8B030D-6E8A-4147-A177-3AD203B41FA5}">
                      <a16:colId xmlns:a16="http://schemas.microsoft.com/office/drawing/2014/main" val="161084332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97463"/>
                  </a:ext>
                </a:extLst>
              </a:tr>
            </a:tbl>
          </a:graphicData>
        </a:graphic>
      </p:graphicFrame>
      <p:graphicFrame>
        <p:nvGraphicFramePr>
          <p:cNvPr id="76" name="Table 34">
            <a:extLst>
              <a:ext uri="{FF2B5EF4-FFF2-40B4-BE49-F238E27FC236}">
                <a16:creationId xmlns:a16="http://schemas.microsoft.com/office/drawing/2014/main" id="{C1A7304A-8AEF-4972-9BEA-3C404085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18343"/>
              </p:ext>
            </p:extLst>
          </p:nvPr>
        </p:nvGraphicFramePr>
        <p:xfrm>
          <a:off x="3043937" y="8261025"/>
          <a:ext cx="9651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31">
                  <a:extLst>
                    <a:ext uri="{9D8B030D-6E8A-4147-A177-3AD203B41FA5}">
                      <a16:colId xmlns:a16="http://schemas.microsoft.com/office/drawing/2014/main" val="527120577"/>
                    </a:ext>
                  </a:extLst>
                </a:gridCol>
                <a:gridCol w="225084">
                  <a:extLst>
                    <a:ext uri="{9D8B030D-6E8A-4147-A177-3AD203B41FA5}">
                      <a16:colId xmlns:a16="http://schemas.microsoft.com/office/drawing/2014/main" val="1610843323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797463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4021042-55BF-497F-914A-C2BCF257BB96}"/>
              </a:ext>
            </a:extLst>
          </p:cNvPr>
          <p:cNvCxnSpPr>
            <a:cxnSpLocks/>
          </p:cNvCxnSpPr>
          <p:nvPr/>
        </p:nvCxnSpPr>
        <p:spPr bwMode="auto">
          <a:xfrm>
            <a:off x="2848679" y="8454963"/>
            <a:ext cx="199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17533"/>
            <a:ext cx="57042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	C)	E, G, A, D, F, C, B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F, C, D, A, B, E, G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9F8DFE-89E7-4BDC-8328-51739E2B5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99081"/>
              </p:ext>
            </p:extLst>
          </p:nvPr>
        </p:nvGraphicFramePr>
        <p:xfrm>
          <a:off x="838200" y="4343400"/>
          <a:ext cx="3962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9717386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904539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99708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6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1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89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1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42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Washington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7985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7BD412C-F359-40BB-84F1-168AAFA71A12}"/>
              </a:ext>
            </a:extLst>
          </p:cNvPr>
          <p:cNvSpPr/>
          <p:nvPr/>
        </p:nvSpPr>
        <p:spPr bwMode="auto">
          <a:xfrm>
            <a:off x="228600" y="425904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FF6AD6-6E97-43DD-A921-2F84A924D0D1}"/>
              </a:ext>
            </a:extLst>
          </p:cNvPr>
          <p:cNvSpPr/>
          <p:nvPr/>
        </p:nvSpPr>
        <p:spPr bwMode="auto">
          <a:xfrm>
            <a:off x="2133600" y="425904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325D8E-B096-459C-8254-BFC985104720}"/>
              </a:ext>
            </a:extLst>
          </p:cNvPr>
          <p:cNvSpPr/>
          <p:nvPr/>
        </p:nvSpPr>
        <p:spPr bwMode="auto">
          <a:xfrm>
            <a:off x="228600" y="5861293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20FDA8-091A-4A73-8FF1-F4E35278CA86}"/>
              </a:ext>
            </a:extLst>
          </p:cNvPr>
          <p:cNvSpPr/>
          <p:nvPr/>
        </p:nvSpPr>
        <p:spPr bwMode="auto">
          <a:xfrm>
            <a:off x="2133600" y="5861293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1AE405-0C3A-4B67-B093-D08E7D149364}"/>
              </a:ext>
            </a:extLst>
          </p:cNvPr>
          <p:cNvSpPr/>
          <p:nvPr/>
        </p:nvSpPr>
        <p:spPr bwMode="auto">
          <a:xfrm>
            <a:off x="1181100" y="5861293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4E893-3A9C-4BFD-825F-A8F5471BE869}"/>
              </a:ext>
            </a:extLst>
          </p:cNvPr>
          <p:cNvSpPr/>
          <p:nvPr/>
        </p:nvSpPr>
        <p:spPr bwMode="auto">
          <a:xfrm>
            <a:off x="1181100" y="5023093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A46081-504D-4BC2-A2FE-515BFE7492B2}"/>
              </a:ext>
            </a:extLst>
          </p:cNvPr>
          <p:cNvCxnSpPr>
            <a:stCxn id="6" idx="7"/>
            <a:endCxn id="9" idx="3"/>
          </p:cNvCxnSpPr>
          <p:nvPr/>
        </p:nvCxnSpPr>
        <p:spPr bwMode="auto">
          <a:xfrm flipV="1">
            <a:off x="618845" y="5413338"/>
            <a:ext cx="629210" cy="514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E91336-CE8C-426B-BA1A-1910FCFD9A33}"/>
              </a:ext>
            </a:extLst>
          </p:cNvPr>
          <p:cNvCxnSpPr>
            <a:stCxn id="8" idx="0"/>
            <a:endCxn id="9" idx="4"/>
          </p:cNvCxnSpPr>
          <p:nvPr/>
        </p:nvCxnSpPr>
        <p:spPr bwMode="auto">
          <a:xfrm flipV="1">
            <a:off x="1409700" y="5480293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A6EDC3-6C2C-4080-8EFA-597A3A55533F}"/>
              </a:ext>
            </a:extLst>
          </p:cNvPr>
          <p:cNvCxnSpPr>
            <a:stCxn id="7" idx="0"/>
            <a:endCxn id="5" idx="4"/>
          </p:cNvCxnSpPr>
          <p:nvPr/>
        </p:nvCxnSpPr>
        <p:spPr bwMode="auto">
          <a:xfrm flipV="1">
            <a:off x="2362200" y="4716240"/>
            <a:ext cx="0" cy="11450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29EACF-B81D-4886-98EA-6340E3A0C749}"/>
              </a:ext>
            </a:extLst>
          </p:cNvPr>
          <p:cNvCxnSpPr>
            <a:stCxn id="2" idx="4"/>
            <a:endCxn id="6" idx="0"/>
          </p:cNvCxnSpPr>
          <p:nvPr/>
        </p:nvCxnSpPr>
        <p:spPr bwMode="auto">
          <a:xfrm>
            <a:off x="457200" y="4716240"/>
            <a:ext cx="0" cy="1145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1C40C1-E0D0-46A1-AE48-58C82F3A4116}"/>
              </a:ext>
            </a:extLst>
          </p:cNvPr>
          <p:cNvCxnSpPr>
            <a:stCxn id="9" idx="7"/>
            <a:endCxn id="5" idx="3"/>
          </p:cNvCxnSpPr>
          <p:nvPr/>
        </p:nvCxnSpPr>
        <p:spPr bwMode="auto">
          <a:xfrm flipV="1">
            <a:off x="1571345" y="4649285"/>
            <a:ext cx="629210" cy="440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785812B7-FF07-4BF9-A80E-BAC26D96C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66699"/>
              </p:ext>
            </p:extLst>
          </p:nvPr>
        </p:nvGraphicFramePr>
        <p:xfrm>
          <a:off x="2762810" y="3847073"/>
          <a:ext cx="394278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390">
                  <a:extLst>
                    <a:ext uri="{9D8B030D-6E8A-4147-A177-3AD203B41FA5}">
                      <a16:colId xmlns:a16="http://schemas.microsoft.com/office/drawing/2014/main" val="14328953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7593377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57338348"/>
                    </a:ext>
                  </a:extLst>
                </a:gridCol>
                <a:gridCol w="761998">
                  <a:extLst>
                    <a:ext uri="{9D8B030D-6E8A-4147-A177-3AD203B41FA5}">
                      <a16:colId xmlns:a16="http://schemas.microsoft.com/office/drawing/2014/main" val="120726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 Added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3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5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58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59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3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205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0BD4F2B-01BC-4590-A418-FC62241FF1B0}"/>
              </a:ext>
            </a:extLst>
          </p:cNvPr>
          <p:cNvSpPr/>
          <p:nvPr/>
        </p:nvSpPr>
        <p:spPr bwMode="auto">
          <a:xfrm>
            <a:off x="871021" y="4348967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E61451-8C09-48D2-BA17-37DDE740EA53}"/>
              </a:ext>
            </a:extLst>
          </p:cNvPr>
          <p:cNvSpPr/>
          <p:nvPr/>
        </p:nvSpPr>
        <p:spPr bwMode="auto">
          <a:xfrm>
            <a:off x="2776021" y="4348967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C090D6-CAC8-4A99-9FDD-1E24A9BB23C3}"/>
              </a:ext>
            </a:extLst>
          </p:cNvPr>
          <p:cNvSpPr/>
          <p:nvPr/>
        </p:nvSpPr>
        <p:spPr bwMode="auto">
          <a:xfrm>
            <a:off x="871021" y="595122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FE972-A18A-438D-B2DA-1E175CF297ED}"/>
              </a:ext>
            </a:extLst>
          </p:cNvPr>
          <p:cNvSpPr/>
          <p:nvPr/>
        </p:nvSpPr>
        <p:spPr bwMode="auto">
          <a:xfrm>
            <a:off x="2776021" y="595122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A7787F-E9C3-4215-956C-B0CFDFF9FD22}"/>
              </a:ext>
            </a:extLst>
          </p:cNvPr>
          <p:cNvSpPr/>
          <p:nvPr/>
        </p:nvSpPr>
        <p:spPr bwMode="auto">
          <a:xfrm>
            <a:off x="1823521" y="595122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E45652-3C32-432F-A067-95FFB25A28A5}"/>
              </a:ext>
            </a:extLst>
          </p:cNvPr>
          <p:cNvSpPr/>
          <p:nvPr/>
        </p:nvSpPr>
        <p:spPr bwMode="auto">
          <a:xfrm>
            <a:off x="1823521" y="5113020"/>
            <a:ext cx="4572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6F2A68-EEA5-4E69-B953-EB4E646903A7}"/>
              </a:ext>
            </a:extLst>
          </p:cNvPr>
          <p:cNvCxnSpPr>
            <a:stCxn id="11" idx="7"/>
            <a:endCxn id="14" idx="3"/>
          </p:cNvCxnSpPr>
          <p:nvPr/>
        </p:nvCxnSpPr>
        <p:spPr bwMode="auto">
          <a:xfrm flipV="1">
            <a:off x="1261266" y="5503265"/>
            <a:ext cx="629210" cy="514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DD43F3-98D8-4285-86C5-60770CB495D3}"/>
              </a:ext>
            </a:extLst>
          </p:cNvPr>
          <p:cNvCxnSpPr>
            <a:stCxn id="14" idx="7"/>
            <a:endCxn id="10" idx="3"/>
          </p:cNvCxnSpPr>
          <p:nvPr/>
        </p:nvCxnSpPr>
        <p:spPr bwMode="auto">
          <a:xfrm flipV="1">
            <a:off x="2213766" y="4739212"/>
            <a:ext cx="629210" cy="440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98C196-D639-4479-B3D0-6CF32ED8F3FE}"/>
              </a:ext>
            </a:extLst>
          </p:cNvPr>
          <p:cNvCxnSpPr>
            <a:stCxn id="14" idx="4"/>
            <a:endCxn id="13" idx="0"/>
          </p:cNvCxnSpPr>
          <p:nvPr/>
        </p:nvCxnSpPr>
        <p:spPr bwMode="auto">
          <a:xfrm>
            <a:off x="2052121" y="557022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4FA4CC-72F9-4D90-9307-5F6AD692A714}"/>
              </a:ext>
            </a:extLst>
          </p:cNvPr>
          <p:cNvCxnSpPr>
            <a:stCxn id="9" idx="4"/>
            <a:endCxn id="11" idx="0"/>
          </p:cNvCxnSpPr>
          <p:nvPr/>
        </p:nvCxnSpPr>
        <p:spPr bwMode="auto">
          <a:xfrm>
            <a:off x="1099621" y="4806167"/>
            <a:ext cx="0" cy="1145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9EB927-7269-451C-9153-98A796DCA41B}"/>
              </a:ext>
            </a:extLst>
          </p:cNvPr>
          <p:cNvCxnSpPr>
            <a:stCxn id="10" idx="4"/>
            <a:endCxn id="12" idx="0"/>
          </p:cNvCxnSpPr>
          <p:nvPr/>
        </p:nvCxnSpPr>
        <p:spPr bwMode="auto">
          <a:xfrm>
            <a:off x="3004621" y="4806167"/>
            <a:ext cx="0" cy="1145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Table 25">
            <a:extLst>
              <a:ext uri="{FF2B5EF4-FFF2-40B4-BE49-F238E27FC236}">
                <a16:creationId xmlns:a16="http://schemas.microsoft.com/office/drawing/2014/main" id="{729F4B15-CE7E-4BE3-B5D6-9864BDF5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73642"/>
              </p:ext>
            </p:extLst>
          </p:nvPr>
        </p:nvGraphicFramePr>
        <p:xfrm>
          <a:off x="3853380" y="3901440"/>
          <a:ext cx="15568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410">
                  <a:extLst>
                    <a:ext uri="{9D8B030D-6E8A-4147-A177-3AD203B41FA5}">
                      <a16:colId xmlns:a16="http://schemas.microsoft.com/office/drawing/2014/main" val="1318875456"/>
                    </a:ext>
                  </a:extLst>
                </a:gridCol>
                <a:gridCol w="778410">
                  <a:extLst>
                    <a:ext uri="{9D8B030D-6E8A-4147-A177-3AD203B41FA5}">
                      <a16:colId xmlns:a16="http://schemas.microsoft.com/office/drawing/2014/main" val="714923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3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32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43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6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0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4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5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31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6632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82" y="1752600"/>
            <a:ext cx="3447165" cy="21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DE7C7B4-D18F-4AA8-9D77-86AADE07D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62161"/>
              </p:ext>
            </p:extLst>
          </p:nvPr>
        </p:nvGraphicFramePr>
        <p:xfrm>
          <a:off x="4191000" y="1478184"/>
          <a:ext cx="2162618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266008294"/>
                    </a:ext>
                  </a:extLst>
                </a:gridCol>
                <a:gridCol w="486218">
                  <a:extLst>
                    <a:ext uri="{9D8B030D-6E8A-4147-A177-3AD203B41FA5}">
                      <a16:colId xmlns:a16="http://schemas.microsoft.com/office/drawing/2014/main" val="2903263882"/>
                    </a:ext>
                  </a:extLst>
                </a:gridCol>
              </a:tblGrid>
              <a:tr h="2506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78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Madison-Milwaukee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716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Milwaukee-Chicago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869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Madison-Chicago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4994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 Moines-Minneapolis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5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Minneapolis-Madison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4529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St. Louis-Chicago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89809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Chicago-Detroit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717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 Moines-St. Louis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2704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25CFE2DF-2C7E-4747-AE04-8E13B32296B9}"/>
              </a:ext>
            </a:extLst>
          </p:cNvPr>
          <p:cNvSpPr/>
          <p:nvPr/>
        </p:nvSpPr>
        <p:spPr bwMode="auto">
          <a:xfrm>
            <a:off x="1905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3F5F1D-603E-4651-A6A6-45DADA0338ED}"/>
              </a:ext>
            </a:extLst>
          </p:cNvPr>
          <p:cNvSpPr/>
          <p:nvPr/>
        </p:nvSpPr>
        <p:spPr bwMode="auto">
          <a:xfrm>
            <a:off x="2590800" y="7620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31229F-BCF8-4CF4-8190-F6886ADA4015}"/>
              </a:ext>
            </a:extLst>
          </p:cNvPr>
          <p:cNvSpPr/>
          <p:nvPr/>
        </p:nvSpPr>
        <p:spPr bwMode="auto">
          <a:xfrm>
            <a:off x="1371600" y="61722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DB14A0-3F5B-49F7-BD88-D1EEFFF10D4C}"/>
              </a:ext>
            </a:extLst>
          </p:cNvPr>
          <p:cNvSpPr/>
          <p:nvPr/>
        </p:nvSpPr>
        <p:spPr bwMode="auto">
          <a:xfrm>
            <a:off x="3200400" y="599122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EE5A65-5E5D-4C6A-9D7A-44B2BC44A18A}"/>
              </a:ext>
            </a:extLst>
          </p:cNvPr>
          <p:cNvSpPr/>
          <p:nvPr/>
        </p:nvSpPr>
        <p:spPr bwMode="auto">
          <a:xfrm>
            <a:off x="3828165" y="5838825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9259A8-A0CC-40C6-B8DF-F8BEC22B3D5C}"/>
              </a:ext>
            </a:extLst>
          </p:cNvPr>
          <p:cNvSpPr/>
          <p:nvPr/>
        </p:nvSpPr>
        <p:spPr bwMode="auto">
          <a:xfrm>
            <a:off x="3904365" y="66294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72B33C-88C9-4CA7-95F9-C468700491C2}"/>
              </a:ext>
            </a:extLst>
          </p:cNvPr>
          <p:cNvSpPr/>
          <p:nvPr/>
        </p:nvSpPr>
        <p:spPr bwMode="auto">
          <a:xfrm>
            <a:off x="5562600" y="5884449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3A5A0-2D67-467A-BB02-281ECA6A6AC3}"/>
              </a:ext>
            </a:extLst>
          </p:cNvPr>
          <p:cNvSpPr txBox="1"/>
          <p:nvPr/>
        </p:nvSpPr>
        <p:spPr>
          <a:xfrm>
            <a:off x="1371600" y="4609187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Minneapolis/St. Paul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EB136-3F77-40CA-B2C2-0E876AA56467}"/>
              </a:ext>
            </a:extLst>
          </p:cNvPr>
          <p:cNvSpPr txBox="1"/>
          <p:nvPr/>
        </p:nvSpPr>
        <p:spPr>
          <a:xfrm>
            <a:off x="3980565" y="6781800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Chicago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FDE51-B9A9-46CB-8CA3-A556A41FCA29}"/>
              </a:ext>
            </a:extLst>
          </p:cNvPr>
          <p:cNvSpPr txBox="1"/>
          <p:nvPr/>
        </p:nvSpPr>
        <p:spPr>
          <a:xfrm>
            <a:off x="2532765" y="6082527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Madison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305B15-535F-4E53-B303-DF06479417A7}"/>
              </a:ext>
            </a:extLst>
          </p:cNvPr>
          <p:cNvSpPr txBox="1"/>
          <p:nvPr/>
        </p:nvSpPr>
        <p:spPr>
          <a:xfrm>
            <a:off x="3886200" y="5638800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Milwaukee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70FAE-F500-441A-87CD-359C6EF4B6FA}"/>
              </a:ext>
            </a:extLst>
          </p:cNvPr>
          <p:cNvSpPr txBox="1"/>
          <p:nvPr/>
        </p:nvSpPr>
        <p:spPr>
          <a:xfrm>
            <a:off x="5272309" y="5634068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Detroit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D55C29-522C-48F3-9100-94503773767B}"/>
              </a:ext>
            </a:extLst>
          </p:cNvPr>
          <p:cNvSpPr txBox="1"/>
          <p:nvPr/>
        </p:nvSpPr>
        <p:spPr>
          <a:xfrm>
            <a:off x="504382" y="6121442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Des Moines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B9358-1026-4BAD-93B2-F01C0ED3B4FA}"/>
              </a:ext>
            </a:extLst>
          </p:cNvPr>
          <p:cNvSpPr txBox="1"/>
          <p:nvPr/>
        </p:nvSpPr>
        <p:spPr>
          <a:xfrm>
            <a:off x="2250825" y="7772400"/>
            <a:ext cx="1295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St. Louis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D3DCB-4506-4232-9F63-82D916FC5325}"/>
              </a:ext>
            </a:extLst>
          </p:cNvPr>
          <p:cNvCxnSpPr>
            <a:stCxn id="8" idx="7"/>
            <a:endCxn id="9" idx="2"/>
          </p:cNvCxnSpPr>
          <p:nvPr/>
        </p:nvCxnSpPr>
        <p:spPr bwMode="auto">
          <a:xfrm flipV="1">
            <a:off x="3330482" y="5915025"/>
            <a:ext cx="497683" cy="98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C024E4-3D32-4AD9-808E-36360B37396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 bwMode="auto">
          <a:xfrm>
            <a:off x="3904365" y="5991225"/>
            <a:ext cx="76200" cy="638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10410-4233-45FF-9807-384F21CF3E41}"/>
              </a:ext>
            </a:extLst>
          </p:cNvPr>
          <p:cNvCxnSpPr>
            <a:stCxn id="3" idx="4"/>
          </p:cNvCxnSpPr>
          <p:nvPr/>
        </p:nvCxnSpPr>
        <p:spPr bwMode="auto">
          <a:xfrm flipH="1">
            <a:off x="1447800" y="5029200"/>
            <a:ext cx="533400" cy="1143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A7E5EB-2347-4190-AD2D-A51B9E5CC550}"/>
              </a:ext>
            </a:extLst>
          </p:cNvPr>
          <p:cNvCxnSpPr>
            <a:stCxn id="3" idx="5"/>
            <a:endCxn id="8" idx="1"/>
          </p:cNvCxnSpPr>
          <p:nvPr/>
        </p:nvCxnSpPr>
        <p:spPr bwMode="auto">
          <a:xfrm>
            <a:off x="2035082" y="5006882"/>
            <a:ext cx="1187636" cy="10066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A41EBD-AFD1-4C55-AA3D-11ECB18B496A}"/>
              </a:ext>
            </a:extLst>
          </p:cNvPr>
          <p:cNvCxnSpPr>
            <a:stCxn id="6" idx="7"/>
            <a:endCxn id="10" idx="2"/>
          </p:cNvCxnSpPr>
          <p:nvPr/>
        </p:nvCxnSpPr>
        <p:spPr bwMode="auto">
          <a:xfrm flipV="1">
            <a:off x="2720882" y="6759482"/>
            <a:ext cx="1205801" cy="882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B1FB60-A6B0-4BC2-9296-2F7FA1C7A9D8}"/>
              </a:ext>
            </a:extLst>
          </p:cNvPr>
          <p:cNvCxnSpPr>
            <a:stCxn id="10" idx="6"/>
            <a:endCxn id="11" idx="3"/>
          </p:cNvCxnSpPr>
          <p:nvPr/>
        </p:nvCxnSpPr>
        <p:spPr bwMode="auto">
          <a:xfrm flipV="1">
            <a:off x="4056765" y="6014531"/>
            <a:ext cx="1528153" cy="6910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61271"/>
            <a:ext cx="3962400" cy="2492477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AB60DF-F62F-42F8-8940-97BBA5AE3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03171"/>
              </p:ext>
            </p:extLst>
          </p:nvPr>
        </p:nvGraphicFramePr>
        <p:xfrm>
          <a:off x="1043940" y="4267200"/>
          <a:ext cx="1066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5267015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159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1</a:t>
                      </a:r>
                      <a:r>
                        <a:rPr lang="en-US" strike="noStrike" dirty="0"/>
                        <a:t>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395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1</a:t>
                      </a:r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4233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3</a:t>
                      </a:r>
                      <a:r>
                        <a:rPr lang="en-US" strike="noStrike" dirty="0"/>
                        <a:t> </a:t>
                      </a:r>
                      <a:r>
                        <a:rPr lang="en-US" strike="sngStrike" dirty="0"/>
                        <a:t>2</a:t>
                      </a:r>
                      <a:r>
                        <a:rPr lang="en-US" strike="noStrike" dirty="0"/>
                        <a:t> </a:t>
                      </a:r>
                      <a:r>
                        <a:rPr lang="en-US" strike="sngStrike" dirty="0"/>
                        <a:t>1</a:t>
                      </a:r>
                      <a:r>
                        <a:rPr lang="en-US" strike="noStrike" dirty="0"/>
                        <a:t> 0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53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3</a:t>
                      </a:r>
                      <a:r>
                        <a:rPr lang="en-US" dirty="0"/>
                        <a:t> </a:t>
                      </a:r>
                      <a:r>
                        <a:rPr lang="en-US" strike="sngStrike" dirty="0"/>
                        <a:t>2</a:t>
                      </a:r>
                      <a:r>
                        <a:rPr lang="en-US" strike="noStrike" dirty="0"/>
                        <a:t> </a:t>
                      </a:r>
                      <a:r>
                        <a:rPr lang="en-US" strike="sngStrike" dirty="0"/>
                        <a:t>1</a:t>
                      </a:r>
                      <a:r>
                        <a:rPr lang="en-US" strike="noStrike" dirty="0"/>
                        <a:t> 0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727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2</a:t>
                      </a:r>
                      <a:r>
                        <a:rPr lang="en-US" dirty="0"/>
                        <a:t> </a:t>
                      </a:r>
                      <a:r>
                        <a:rPr lang="en-US" strike="sngStrike" dirty="0"/>
                        <a:t>1</a:t>
                      </a:r>
                      <a:r>
                        <a:rPr lang="en-US" strike="noStrike" dirty="0"/>
                        <a:t> 0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976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2</a:t>
                      </a:r>
                      <a:r>
                        <a:rPr lang="en-US" strike="noStrike" dirty="0"/>
                        <a:t> </a:t>
                      </a:r>
                      <a:r>
                        <a:rPr lang="en-US" strike="sngStrike" dirty="0"/>
                        <a:t>1</a:t>
                      </a:r>
                      <a:r>
                        <a:rPr lang="en-US" strike="noStrike" dirty="0"/>
                        <a:t> 0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100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408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2</a:t>
                      </a:r>
                      <a:r>
                        <a:rPr lang="en-US" strike="noStrike" dirty="0"/>
                        <a:t> </a:t>
                      </a:r>
                      <a:r>
                        <a:rPr lang="en-US" strike="sngStrike" dirty="0"/>
                        <a:t>1</a:t>
                      </a:r>
                      <a:r>
                        <a:rPr lang="en-US" strike="noStrike" dirty="0"/>
                        <a:t> 0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118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2</a:t>
                      </a:r>
                      <a:r>
                        <a:rPr lang="en-US" strike="noStrike" dirty="0"/>
                        <a:t> </a:t>
                      </a:r>
                      <a:r>
                        <a:rPr lang="en-US" strike="sngStrike" dirty="0"/>
                        <a:t>1</a:t>
                      </a:r>
                      <a:r>
                        <a:rPr lang="en-US" strike="noStrike" dirty="0"/>
                        <a:t> 0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29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628195-012A-476F-905B-8801C9E6AC0D}"/>
              </a:ext>
            </a:extLst>
          </p:cNvPr>
          <p:cNvSpPr txBox="1"/>
          <p:nvPr/>
        </p:nvSpPr>
        <p:spPr>
          <a:xfrm>
            <a:off x="662940" y="4203174"/>
            <a:ext cx="45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D4ADA-CCB6-434A-B4BD-C1FFA7E5CE6B}"/>
              </a:ext>
            </a:extLst>
          </p:cNvPr>
          <p:cNvSpPr txBox="1"/>
          <p:nvPr/>
        </p:nvSpPr>
        <p:spPr>
          <a:xfrm>
            <a:off x="662940" y="3917774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In-Degree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C789674-A95D-4431-AA30-5032866E0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30637"/>
              </p:ext>
            </p:extLst>
          </p:nvPr>
        </p:nvGraphicFramePr>
        <p:xfrm>
          <a:off x="2895600" y="4267200"/>
          <a:ext cx="304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47215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strike="sngStrik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sngStrik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sngStrik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sngStrik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sngStrike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sngStrike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sngStrik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sngStrike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sngStrike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129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D986AD-1191-4701-8141-04EF4BBE5D6C}"/>
              </a:ext>
            </a:extLst>
          </p:cNvPr>
          <p:cNvSpPr txBox="1"/>
          <p:nvPr/>
        </p:nvSpPr>
        <p:spPr>
          <a:xfrm>
            <a:off x="4038600" y="393446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67F74-078E-4B8E-9E10-D85DBE7044DC}"/>
              </a:ext>
            </a:extLst>
          </p:cNvPr>
          <p:cNvSpPr txBox="1"/>
          <p:nvPr/>
        </p:nvSpPr>
        <p:spPr>
          <a:xfrm>
            <a:off x="2743200" y="49656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0 1 5 2 7 4 6 3 8 9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B0EA9-D073-466E-97E7-D2206234494B}"/>
              </a:ext>
            </a:extLst>
          </p:cNvPr>
          <p:cNvSpPr txBox="1"/>
          <p:nvPr/>
        </p:nvSpPr>
        <p:spPr>
          <a:xfrm>
            <a:off x="533400" y="4343400"/>
            <a:ext cx="571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Start, Discrete Math, Programming 1, Programming 2, Computer Organization, Algorithms, High-level Languages, Operation Systems, Theory of Computation, Compilers, Senior Seminar,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625</Words>
  <Application>Microsoft Office PowerPoint</Application>
  <PresentationFormat>On-screen Show (4:3)</PresentationFormat>
  <Paragraphs>250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Soon, Esther S</cp:lastModifiedBy>
  <cp:revision>39</cp:revision>
  <cp:lastPrinted>2018-11-12T14:09:18Z</cp:lastPrinted>
  <dcterms:created xsi:type="dcterms:W3CDTF">2003-11-20T06:12:01Z</dcterms:created>
  <dcterms:modified xsi:type="dcterms:W3CDTF">2022-04-15T01:32:43Z</dcterms:modified>
</cp:coreProperties>
</file>