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7" autoAdjust="0"/>
    <p:restoredTop sz="94660"/>
  </p:normalViewPr>
  <p:slideViewPr>
    <p:cSldViewPr snapToGrid="0">
      <p:cViewPr>
        <p:scale>
          <a:sx n="150" d="100"/>
          <a:sy n="150" d="100"/>
        </p:scale>
        <p:origin x="876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038540" y="1694188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1" y="22922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109</a:t>
                </a:r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AC78385-0D67-42D8-A446-69A8FB74F4CD}"/>
              </a:ext>
            </a:extLst>
          </p:cNvPr>
          <p:cNvGrpSpPr/>
          <p:nvPr/>
        </p:nvGrpSpPr>
        <p:grpSpPr>
          <a:xfrm>
            <a:off x="6069358" y="4067828"/>
            <a:ext cx="680636" cy="226753"/>
            <a:chOff x="6079452" y="2699376"/>
            <a:chExt cx="680636" cy="226753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3E15FDB-D84B-4918-847E-7CD7B7F882D0}"/>
                </a:ext>
              </a:extLst>
            </p:cNvPr>
            <p:cNvCxnSpPr/>
            <p:nvPr/>
          </p:nvCxnSpPr>
          <p:spPr bwMode="auto">
            <a:xfrm flipV="1">
              <a:off x="6079452" y="2809875"/>
              <a:ext cx="216573" cy="28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0" name="Rectangle 9">
              <a:extLst>
                <a:ext uri="{FF2B5EF4-FFF2-40B4-BE49-F238E27FC236}">
                  <a16:creationId xmlns:a16="http://schemas.microsoft.com/office/drawing/2014/main" id="{8C29BF39-182B-4C89-95E1-60DE1C8EC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5252" y="2699376"/>
              <a:ext cx="454836" cy="22675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49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C4E2CF7-B7B3-4C4E-8CD5-8B187CF90A7C}"/>
              </a:ext>
            </a:extLst>
          </p:cNvPr>
          <p:cNvGrpSpPr/>
          <p:nvPr/>
        </p:nvGrpSpPr>
        <p:grpSpPr>
          <a:xfrm>
            <a:off x="6069358" y="2685433"/>
            <a:ext cx="680636" cy="226753"/>
            <a:chOff x="6079452" y="2699376"/>
            <a:chExt cx="680636" cy="226753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80895E9-8F58-4563-9C88-115469454ACA}"/>
                </a:ext>
              </a:extLst>
            </p:cNvPr>
            <p:cNvCxnSpPr/>
            <p:nvPr/>
          </p:nvCxnSpPr>
          <p:spPr bwMode="auto">
            <a:xfrm flipV="1">
              <a:off x="6079452" y="2809875"/>
              <a:ext cx="216573" cy="28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3" name="Rectangle 9">
              <a:extLst>
                <a:ext uri="{FF2B5EF4-FFF2-40B4-BE49-F238E27FC236}">
                  <a16:creationId xmlns:a16="http://schemas.microsoft.com/office/drawing/2014/main" id="{8E813928-6EA7-4F42-8C1A-40E98E17A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5252" y="2699376"/>
              <a:ext cx="454836" cy="22675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13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1E4F0C5-83D4-48B3-832D-B1D23E4E6616}"/>
              </a:ext>
            </a:extLst>
          </p:cNvPr>
          <p:cNvGrpSpPr/>
          <p:nvPr/>
        </p:nvGrpSpPr>
        <p:grpSpPr>
          <a:xfrm>
            <a:off x="6069358" y="2926129"/>
            <a:ext cx="680636" cy="226753"/>
            <a:chOff x="6079452" y="2699376"/>
            <a:chExt cx="680636" cy="226753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E6D1CEF3-4013-4B64-82F9-64FA6D196CB8}"/>
                </a:ext>
              </a:extLst>
            </p:cNvPr>
            <p:cNvCxnSpPr/>
            <p:nvPr/>
          </p:nvCxnSpPr>
          <p:spPr bwMode="auto">
            <a:xfrm flipV="1">
              <a:off x="6079452" y="2809875"/>
              <a:ext cx="216573" cy="28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6" name="Rectangle 9">
              <a:extLst>
                <a:ext uri="{FF2B5EF4-FFF2-40B4-BE49-F238E27FC236}">
                  <a16:creationId xmlns:a16="http://schemas.microsoft.com/office/drawing/2014/main" id="{EA3220E5-7544-4A7E-9290-D03537AC4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5252" y="2699376"/>
              <a:ext cx="454836" cy="22675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24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2013862" y="980771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Number of comparisons to retrieve this element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252DF91-1BB7-45E1-9951-EA3EE1E77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723052"/>
              </p:ext>
            </p:extLst>
          </p:nvPr>
        </p:nvGraphicFramePr>
        <p:xfrm>
          <a:off x="1314450" y="1318909"/>
          <a:ext cx="65151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382090257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230922217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309028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800" dirty="0"/>
                        <a:t>Linear array - 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800" dirty="0"/>
                        <a:t>(Length of 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800" dirty="0"/>
                        <a:t>Collision Path 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800" dirty="0"/>
                        <a:t>Buckets - 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800" dirty="0"/>
                        <a:t>(# of elements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800" dirty="0"/>
                        <a:t>in  linked list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800" dirty="0"/>
                        <a:t>compared)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612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998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376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95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791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62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16358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248</Words>
  <Application>Microsoft Office PowerPoint</Application>
  <PresentationFormat>On-screen Show (4:3)</PresentationFormat>
  <Paragraphs>94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Soon, Esther S</cp:lastModifiedBy>
  <cp:revision>60</cp:revision>
  <cp:lastPrinted>2015-10-07T21:36:22Z</cp:lastPrinted>
  <dcterms:created xsi:type="dcterms:W3CDTF">2003-12-08T11:02:30Z</dcterms:created>
  <dcterms:modified xsi:type="dcterms:W3CDTF">2022-03-09T03:50:00Z</dcterms:modified>
</cp:coreProperties>
</file>