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9E6-18A4-F8BE-2DD4-2DEB9AE70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A8188-F366-2584-247B-39EC010D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1C8E-6D0A-2D66-DAB7-7C218DB1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40AFE-771A-5932-6063-5323E043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FD65-5C14-B292-070A-F34F7C9B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359F-EEBD-9708-2F7A-C4E1D84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3364F-15DD-B3FC-4D9C-D008091E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7D46-CA27-3FB5-150A-F4C6EE53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468F-7092-F3CB-6D85-B8D746F5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ED04-D590-2ABD-A927-DA7313E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D17F9-C023-FE6D-A0B6-1F99F5CC9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4D9B-364F-1DA7-847B-848E086D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220-5A2B-41DD-3231-6FAA93A5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7641-258F-1548-F8C3-0D7AF3A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7D97-0B02-0F07-F3EB-B7B829DA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5F9-67F0-15C9-C509-44535C6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9CC7-3CF8-5E6D-5D79-CF51B444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2A5A-D736-D21C-C6F5-F416EB79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8AD2-E62B-4413-DAF0-D0405686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5206-4747-8952-7E42-C0ADD940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F022-1311-3D70-D5F8-87C1D50E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85D6-37E0-2EEF-82A9-C443677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592A-274B-E4AF-9AFF-B60BF6C6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AB0D2-7DEF-BE10-4242-E5266529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7E0A-BA40-ED5F-CA93-8095A27B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055-E78C-A457-5B2A-4E29C3B8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2D0B-54A9-E581-88B6-6644C66FB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1B45-1E3A-2E31-8B6F-138163CB0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57E8-05BD-1758-CD1B-1018200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A89C-F646-33E9-33BD-5BA5D3A5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B78E-71C6-EA4B-893D-C68C93AE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B08B-1131-7D49-6D04-72D5D674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E930-C6DE-F6B6-7ED3-0D8E7A2A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81A1-5295-86AA-6B18-1E19FD5B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28D92-6ADB-3EE3-05F6-24EA775DD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92054-F677-8390-0BE0-84F1DE4FD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2A2DA-803F-71BB-722B-10670C02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263B0-0292-C642-94B9-B6EA2475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75FF-0F4B-5195-075A-F10A168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5D45-F506-0D33-45E9-813F8763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319F1-F54E-E514-6348-7E110E8B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F3C9-3D22-36DA-2DF1-CC2BA5C4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22159-9839-12BF-F23D-B86535AF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6A9C3-E75B-F16D-ADC4-AEECF95A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782B3-9457-EB07-DE7F-567E21A6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CBD3-2E72-2ED8-53D7-070478C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C05-63A8-EB32-A7B4-8652D2D9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126D-9769-FB06-1228-3790E302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62A5-103A-9DD2-0242-06894965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FDC0-E2DC-495C-3D15-78E87A6D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70C0-369A-6A41-0693-BE0A508B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0BF3-1BDA-E6D8-35BA-3D35EEA2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1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FD8C-C671-D3B9-70DF-575B8E3B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C8DFF-CF69-E5DB-EDAB-2C798180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94296-5111-39F3-31EB-DB33C46C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BEC5D-0F36-CDF9-4CD2-D741BA7C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84AD-8E6A-8957-A386-9A9873B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D43C6-380D-9951-AB02-1683E2CA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09399-E29D-A4A1-C8DC-3B9A4E9E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EEB8-77D1-6D16-8950-B1105758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ADB1-FAA1-BE08-D193-469F6D4E1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A26C-D62E-FA4A-94C8-76C34061DF1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F75A-76F0-A926-6E41-43E634506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56EE-4DB3-FFCA-667C-EF5D9F3FE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4FDFA-976E-F645-8695-0D89A64D3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1C9B6-63D5-A55D-DB90-521DC0C6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9" y="3429000"/>
            <a:ext cx="3156857" cy="3156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0E5C0-EE19-FEF4-2240-CAADD66C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57" y="3472542"/>
            <a:ext cx="3156857" cy="3156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2789D-AACD-121D-D9C9-1788B7D0A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7444" y="206828"/>
            <a:ext cx="5976258" cy="5976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B4204-496C-AE0A-76B1-B5AB91102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8100"/>
            <a:ext cx="3156857" cy="3156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738B5D-E314-4B17-2A8A-AB1A4B7B7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9772" y="0"/>
            <a:ext cx="3156857" cy="3156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C4387D-E8CE-0FC4-71DB-6FBC08428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743" y="38100"/>
            <a:ext cx="3156857" cy="31568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C9609-93B0-1C68-3C15-D3CB833E6D4A}"/>
              </a:ext>
            </a:extLst>
          </p:cNvPr>
          <p:cNvSpPr txBox="1"/>
          <p:nvPr/>
        </p:nvSpPr>
        <p:spPr>
          <a:xfrm>
            <a:off x="3320143" y="381000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Make colors the same</a:t>
            </a:r>
          </a:p>
        </p:txBody>
      </p:sp>
    </p:spTree>
    <p:extLst>
      <p:ext uri="{BB962C8B-B14F-4D97-AF65-F5344CB8AC3E}">
        <p14:creationId xmlns:p14="http://schemas.microsoft.com/office/powerpoint/2010/main" val="12791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sotka</dc:creator>
  <cp:lastModifiedBy>erik sotka</cp:lastModifiedBy>
  <cp:revision>2</cp:revision>
  <dcterms:created xsi:type="dcterms:W3CDTF">2022-10-11T03:47:27Z</dcterms:created>
  <dcterms:modified xsi:type="dcterms:W3CDTF">2022-10-11T03:55:31Z</dcterms:modified>
</cp:coreProperties>
</file>