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287832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29103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23260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859329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266894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dirty="0"/>
              <a:t>Iron market is weak due to high competition and prices have dropped by 50% with year-on-year comparisons. As a result of this, to protect the profit margins, </a:t>
            </a:r>
            <a:r>
              <a:rPr lang="en-AU" sz="1070" dirty="0" err="1"/>
              <a:t>Monalco</a:t>
            </a:r>
            <a:r>
              <a:rPr lang="en-AU" sz="1070" dirty="0"/>
              <a:t> Mining has decided to start cost-cutting projects.</a:t>
            </a:r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210103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Company invested a significan</a:t>
            </a:r>
            <a:r>
              <a:rPr lang="en-AU" sz="1071" dirty="0"/>
              <a:t>t amount of budget for new </a:t>
            </a:r>
            <a:r>
              <a:rPr lang="en-AU" sz="1071" dirty="0" err="1"/>
              <a:t>ora</a:t>
            </a:r>
            <a:r>
              <a:rPr lang="en-AU" sz="1071" dirty="0"/>
              <a:t> </a:t>
            </a:r>
            <a:r>
              <a:rPr lang="en-AU" sz="1071" dirty="0" err="1"/>
              <a:t>equipments</a:t>
            </a:r>
            <a:r>
              <a:rPr lang="en-AU" sz="1071" dirty="0"/>
              <a:t>. It has huge CAPEX and therefore needs to manage its OPEX. </a:t>
            </a:r>
            <a:r>
              <a:rPr lang="en-AU" sz="107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main criteria for success is to mainta</a:t>
            </a:r>
            <a:r>
              <a:rPr lang="en-AU" sz="1071" dirty="0"/>
              <a:t>in profit margins in a sustainable way, thru cost-cutting projects with no production and quality issues. </a:t>
            </a:r>
            <a:endParaRPr sz="107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4619727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dirty="0"/>
              <a:t>Largest chunks in the in P/L have been identified as maintenance costs of the ore </a:t>
            </a:r>
            <a:r>
              <a:rPr lang="en-AU" sz="1071" dirty="0" err="1"/>
              <a:t>equipments</a:t>
            </a:r>
            <a:r>
              <a:rPr lang="en-AU" sz="1071" dirty="0"/>
              <a:t>. There are two major anomalies: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71" dirty="0"/>
              <a:t>Company spent $30M in 2018 and plans $45M for 2019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71" dirty="0"/>
              <a:t>Maintenance is meant per 3 years, where company prefers to make it every year</a:t>
            </a:r>
            <a:endParaRPr lang="en-AU" sz="1071" dirty="0">
              <a:sym typeface="Wingdings" panose="05000000000000000000" pitchFamily="2" charset="2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AU" sz="1071" dirty="0">
              <a:sym typeface="Wingdings" panose="05000000000000000000" pitchFamily="2" charset="2"/>
            </a:endParaRPr>
          </a:p>
          <a:p>
            <a:r>
              <a:rPr lang="en-AU" sz="1071" dirty="0">
                <a:sym typeface="Wingdings" panose="05000000000000000000" pitchFamily="2" charset="2"/>
              </a:rPr>
              <a:t>First, no demand increase has been forecasted, therefore there is no need for an increase in maintenance budget</a:t>
            </a:r>
            <a:r>
              <a:rPr lang="en-AU" sz="1071" dirty="0"/>
              <a:t>. Second, g</a:t>
            </a:r>
            <a:r>
              <a:rPr lang="en-AU" sz="1071" dirty="0">
                <a:sym typeface="Wingdings" panose="05000000000000000000" pitchFamily="2" charset="2"/>
              </a:rPr>
              <a:t>oing back to normal industry practices is vital, there is no need for yearly cycle.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two main concerns: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70" dirty="0"/>
              <a:t>Resistance for change with maintenance engineers (This can be manageable, since we’re mostly talking about going back to normal, rather than pushing boundaries.)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70" dirty="0"/>
              <a:t>Wear costs might be an issue (Overcapacity production is out of scope, therefore this should be fenced with ease.)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main data sources hav</a:t>
            </a:r>
            <a:r>
              <a:rPr lang="en-AU" sz="1070" dirty="0"/>
              <a:t>e been identified: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Historic batch data thru SAP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Sensor data, strea</a:t>
            </a:r>
            <a:r>
              <a:rPr lang="en-AU" sz="1070" dirty="0"/>
              <a:t>m data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AU"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070" b="1" i="1" dirty="0"/>
              <a:t>Historic data needs to be used to identify ‘target’ and ‘features’, where stream data is to collect data and model to warn for maintenance scheduling.  </a:t>
            </a:r>
            <a:endParaRPr sz="1070" b="1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stakeholders: Chris Hui, Bruce Banner – Maintenance SME, Tara Starr - Maintenance SME </a:t>
            </a:r>
            <a:endParaRPr lang="en-AU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AU" sz="107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dirty="0"/>
              <a:t>Other stakeholders: </a:t>
            </a: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Chanel Adams </a:t>
            </a:r>
            <a:r>
              <a:rPr lang="en-AU" sz="1071" dirty="0"/>
              <a:t>– Reliability Engineer, Jonas Richards – Asset Integrity Manager, Jane </a:t>
            </a:r>
            <a:r>
              <a:rPr lang="en-AU" sz="1071" dirty="0" err="1"/>
              <a:t>Steere</a:t>
            </a:r>
            <a:r>
              <a:rPr lang="en-AU" sz="1071" dirty="0"/>
              <a:t> - Principal Maintenance, Fargo Williams – Change Manager, </a:t>
            </a:r>
            <a:endParaRPr sz="1071" dirty="0"/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is the business problem </a:t>
            </a:r>
            <a:r>
              <a:rPr lang="en-AU" b="1"/>
              <a:t>you</a:t>
            </a: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investigating? (Use SMART principles)&gt;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678</Words>
  <Application>Microsoft Office PowerPoint</Application>
  <PresentationFormat>On-screen Show (4:3)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Emre Ozmen</cp:lastModifiedBy>
  <cp:revision>5</cp:revision>
  <dcterms:modified xsi:type="dcterms:W3CDTF">2020-11-08T16:58:25Z</dcterms:modified>
</cp:coreProperties>
</file>