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re Ozmen" userId="b3b72efa0ab9ceb8" providerId="LiveId" clId="{B2924B3C-0BEE-4B85-87BB-1F83FB85044E}"/>
    <pc:docChg chg="undo custSel addSld delSld modSld">
      <pc:chgData name="Emre Ozmen" userId="b3b72efa0ab9ceb8" providerId="LiveId" clId="{B2924B3C-0BEE-4B85-87BB-1F83FB85044E}" dt="2021-01-30T23:36:08.514" v="24" actId="20577"/>
      <pc:docMkLst>
        <pc:docMk/>
      </pc:docMkLst>
      <pc:sldChg chg="add del">
        <pc:chgData name="Emre Ozmen" userId="b3b72efa0ab9ceb8" providerId="LiveId" clId="{B2924B3C-0BEE-4B85-87BB-1F83FB85044E}" dt="2021-01-30T23:34:34.991" v="13" actId="47"/>
        <pc:sldMkLst>
          <pc:docMk/>
          <pc:sldMk cId="1029451336" sldId="260"/>
        </pc:sldMkLst>
      </pc:sldChg>
      <pc:sldChg chg="del">
        <pc:chgData name="Emre Ozmen" userId="b3b72efa0ab9ceb8" providerId="LiveId" clId="{B2924B3C-0BEE-4B85-87BB-1F83FB85044E}" dt="2021-01-30T23:34:27.380" v="10" actId="47"/>
        <pc:sldMkLst>
          <pc:docMk/>
          <pc:sldMk cId="1433430873" sldId="261"/>
        </pc:sldMkLst>
      </pc:sldChg>
      <pc:sldChg chg="del">
        <pc:chgData name="Emre Ozmen" userId="b3b72efa0ab9ceb8" providerId="LiveId" clId="{B2924B3C-0BEE-4B85-87BB-1F83FB85044E}" dt="2021-01-30T23:34:27.119" v="9" actId="47"/>
        <pc:sldMkLst>
          <pc:docMk/>
          <pc:sldMk cId="3892126531" sldId="262"/>
        </pc:sldMkLst>
      </pc:sldChg>
      <pc:sldChg chg="del">
        <pc:chgData name="Emre Ozmen" userId="b3b72efa0ab9ceb8" providerId="LiveId" clId="{B2924B3C-0BEE-4B85-87BB-1F83FB85044E}" dt="2021-01-30T23:34:26.917" v="8" actId="47"/>
        <pc:sldMkLst>
          <pc:docMk/>
          <pc:sldMk cId="1012802504" sldId="263"/>
        </pc:sldMkLst>
      </pc:sldChg>
      <pc:sldChg chg="modSp mod">
        <pc:chgData name="Emre Ozmen" userId="b3b72efa0ab9ceb8" providerId="LiveId" clId="{B2924B3C-0BEE-4B85-87BB-1F83FB85044E}" dt="2021-01-30T23:36:08.514" v="24" actId="20577"/>
        <pc:sldMkLst>
          <pc:docMk/>
          <pc:sldMk cId="2190273418" sldId="264"/>
        </pc:sldMkLst>
        <pc:spChg chg="mod">
          <ac:chgData name="Emre Ozmen" userId="b3b72efa0ab9ceb8" providerId="LiveId" clId="{B2924B3C-0BEE-4B85-87BB-1F83FB85044E}" dt="2021-01-30T23:36:08.514" v="24" actId="20577"/>
          <ac:spMkLst>
            <pc:docMk/>
            <pc:sldMk cId="2190273418" sldId="264"/>
            <ac:spMk id="3" creationId="{83E8FF1B-4C47-4EA1-8109-DC92B30BD03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F5DF-0B00-49DD-B71C-274C3E4C2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7595A-2DEA-4710-82F4-A6FF81A37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19EE0-94F7-4A31-8EF2-FDF5EC55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8360-156B-4E33-A52C-5D06B35918E3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F05FC-F4AA-438B-9C69-E7EA0757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779DD-7F35-492F-9685-D0A1D0AB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3D05-768D-422E-9A3F-C9FE86E0A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2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2291-48CF-45C8-830B-CC6C8305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7B661-0081-46F8-93CA-32668407A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80B0F-46F0-4DDD-88D0-E40E3515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8360-156B-4E33-A52C-5D06B35918E3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655C9-3002-4BB0-8AFD-55FAF166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A604F-B462-4D3E-B555-ED8AB9B65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3D05-768D-422E-9A3F-C9FE86E0A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4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BF0E4-CAF0-4A0E-BE2D-5F5E4489C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D37B6-B2B9-4A03-BADC-DC7D7AB99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D828C-FBF9-412E-ADE2-D98D14F5A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8360-156B-4E33-A52C-5D06B35918E3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0035A-91D4-4140-B88D-4CD411EA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ED403-2B36-4659-B89A-85EF86F36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3D05-768D-422E-9A3F-C9FE86E0A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8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3002-0BEF-4485-A2AC-FCAC74A6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73C55-8B3D-4042-A5EE-E6EF58736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19CA5-F422-4586-A1A6-43ADE5D1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8360-156B-4E33-A52C-5D06B35918E3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45544-F24E-4327-9054-06E705F5F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A14A9-F720-4685-965F-CFB4C275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3D05-768D-422E-9A3F-C9FE86E0A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BF74-4EBC-4A60-82B1-B1F585E3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8583B-36C2-40FD-9EBA-3A40CC0CB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ECE14-264B-4E30-97E9-3B8F3124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8360-156B-4E33-A52C-5D06B35918E3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88CF5-3D02-4837-8689-08B88744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7D75F-9BDA-4970-B1F4-FBDC3CAF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3D05-768D-422E-9A3F-C9FE86E0A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0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D472F-7BCD-4899-A807-459E9B995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7B5E6-A2DD-4C6C-A60B-1AC7DBB0F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69A21-1828-45C0-8D23-8373A6E4A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D643F-48F2-4201-AD58-58A7013D2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8360-156B-4E33-A52C-5D06B35918E3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57C0B-BECF-47C5-A7D4-B56ADB15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DB6B8-088A-4BB2-AE50-89B6D54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3D05-768D-422E-9A3F-C9FE86E0A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5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891F-6F1D-4840-95F1-726C7811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F8BD1-BB5A-45A4-9390-480DF2982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51562-E1E7-47BF-AD5B-B859DC33C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341A5-2E21-4CB8-BBD9-CCB91B1AC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508AA-666E-438D-ABF0-F879B5743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47E555-DBF4-40BD-B607-9970718B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8360-156B-4E33-A52C-5D06B35918E3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DA838-B460-447D-BCC3-99FF67750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0A96D-52C6-4382-B89A-DA77008EA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3D05-768D-422E-9A3F-C9FE86E0A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6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03E45-1548-40B9-A89D-3DF54620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6EA38-19BE-4C5F-B6FA-CD6C2031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8360-156B-4E33-A52C-5D06B35918E3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4B69E-4CA4-4E27-A9B9-37CDA636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7F56B-560E-469F-9761-8E17FF4C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3D05-768D-422E-9A3F-C9FE86E0A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8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06E426-521A-4326-95E7-1FE15209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8360-156B-4E33-A52C-5D06B35918E3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41814E-1C86-4EF5-9817-4A27C3D8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15230-D281-4367-8D61-02D440EB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3D05-768D-422E-9A3F-C9FE86E0A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1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FB2D-6287-49BD-9C4E-EE524EAD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17304-0D29-4243-B07D-09F89DE38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33FF1-818C-47B7-B691-B88022155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A3792-7212-43FF-922C-0E28931C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8360-156B-4E33-A52C-5D06B35918E3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B52E8-7859-49E8-8620-45380A98D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DC171-AE73-4835-9FDF-50BE6894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3D05-768D-422E-9A3F-C9FE86E0A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7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F6D3-76CC-4FC0-892E-08BD55DD2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080B73-75E2-4F03-91A6-9E0240CD7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0819F-9EB4-4C89-BAD9-D49A13EFA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E2C11-F2BC-4208-854B-7FF83EA7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8360-156B-4E33-A52C-5D06B35918E3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C6324-1D67-4307-A3E2-D50CEB97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D3D44-0EA5-4905-9844-F03BF488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3D05-768D-422E-9A3F-C9FE86E0A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2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35D32-5AF8-4CEA-B659-812E22E2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2CF11-D52E-4E15-99A1-C2901ECDE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C1312-2C2D-440A-A42F-94954856E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68360-156B-4E33-A52C-5D06B35918E3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C3406-2885-4428-AC38-82396283C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78BCE-7495-4E80-B2D2-F75465611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23D05-768D-422E-9A3F-C9FE86E0A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7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8FF1B-4C47-4EA1-8109-DC92B30B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Emre Ozmen</a:t>
            </a:r>
          </a:p>
          <a:p>
            <a:pPr marL="0" indent="0">
              <a:buNone/>
            </a:pPr>
            <a:r>
              <a:rPr lang="en-US" dirty="0"/>
              <a:t>Challenging the implicit bias: An application of linear regression with NLP for </a:t>
            </a:r>
            <a:r>
              <a:rPr lang="en-US"/>
              <a:t>churn prediction (PART I)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February, 2021</a:t>
            </a:r>
          </a:p>
        </p:txBody>
      </p:sp>
    </p:spTree>
    <p:extLst>
      <p:ext uri="{BB962C8B-B14F-4D97-AF65-F5344CB8AC3E}">
        <p14:creationId xmlns:p14="http://schemas.microsoft.com/office/powerpoint/2010/main" val="219027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951148-B1C3-491E-B4B5-F04FD023004D}"/>
              </a:ext>
            </a:extLst>
          </p:cNvPr>
          <p:cNvSpPr txBox="1"/>
          <p:nvPr/>
        </p:nvSpPr>
        <p:spPr>
          <a:xfrm>
            <a:off x="883404" y="1800235"/>
            <a:ext cx="1067833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100 years old corporate business operations was first built on thousands of years military learnings, where data science started first with medical needs.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Although the application areas for both fields are wide-spread today, more than ever, they still reflect the nuances of their predecessors, in one way or another.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Those nuances sometimes might be considered favorable, sometimes unfavorable.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other words, sometimes it helps for the purpose with leading factors, sometime the opposite is more true, it is a lagging factor which also makes the objective of this paper.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32E557-D696-4335-9B7F-CBF607A01AB0}"/>
              </a:ext>
            </a:extLst>
          </p:cNvPr>
          <p:cNvSpPr txBox="1"/>
          <p:nvPr/>
        </p:nvSpPr>
        <p:spPr>
          <a:xfrm>
            <a:off x="883404" y="441116"/>
            <a:ext cx="48509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Reasoning</a:t>
            </a:r>
          </a:p>
        </p:txBody>
      </p:sp>
    </p:spTree>
    <p:extLst>
      <p:ext uri="{BB962C8B-B14F-4D97-AF65-F5344CB8AC3E}">
        <p14:creationId xmlns:p14="http://schemas.microsoft.com/office/powerpoint/2010/main" val="63578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951148-B1C3-491E-B4B5-F04FD023004D}"/>
              </a:ext>
            </a:extLst>
          </p:cNvPr>
          <p:cNvSpPr txBox="1"/>
          <p:nvPr/>
        </p:nvSpPr>
        <p:spPr>
          <a:xfrm>
            <a:off x="883404" y="1800235"/>
            <a:ext cx="10678332" cy="4917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P1: Scrutinizing an Implicit Bias: Can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LinearRegression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be used for a classification problems?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P2: AUC Optimization: Can decreasing precision or recall help us? Per churn’s Type-I receptive (unlike spam email detection) nature, bursting the ‘false alarm’ by trading off with false negative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P3: B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attle of Fuzzy Logic vs Binary Classification: In the sake of KDD’s ‘emphasizing the "high-level" application’ of datasets, promoting the utilization of probabilities instead of traditional binary classification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P4: F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eature Engineering with NLP: Make customer feedbacks a part of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32E557-D696-4335-9B7F-CBF607A01AB0}"/>
              </a:ext>
            </a:extLst>
          </p:cNvPr>
          <p:cNvSpPr txBox="1"/>
          <p:nvPr/>
        </p:nvSpPr>
        <p:spPr>
          <a:xfrm>
            <a:off x="883404" y="441116"/>
            <a:ext cx="48509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Proposals</a:t>
            </a:r>
          </a:p>
        </p:txBody>
      </p:sp>
    </p:spTree>
    <p:extLst>
      <p:ext uri="{BB962C8B-B14F-4D97-AF65-F5344CB8AC3E}">
        <p14:creationId xmlns:p14="http://schemas.microsoft.com/office/powerpoint/2010/main" val="263691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32E557-D696-4335-9B7F-CBF607A01AB0}"/>
              </a:ext>
            </a:extLst>
          </p:cNvPr>
          <p:cNvSpPr txBox="1"/>
          <p:nvPr/>
        </p:nvSpPr>
        <p:spPr>
          <a:xfrm>
            <a:off x="883404" y="441116"/>
            <a:ext cx="48509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Early Findings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7A5354-1DF4-4F6A-BAC2-0BE28177F0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0" t="35254" r="57034" b="45311"/>
          <a:stretch/>
        </p:blipFill>
        <p:spPr>
          <a:xfrm>
            <a:off x="765903" y="1797803"/>
            <a:ext cx="5085969" cy="2107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CBE05C-FF94-499D-98C2-244B2EAE54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14" t="54688" r="17654" b="24294"/>
          <a:stretch/>
        </p:blipFill>
        <p:spPr>
          <a:xfrm>
            <a:off x="6792421" y="1669782"/>
            <a:ext cx="4657726" cy="22354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21A2E0-CF6F-460A-9914-F4AEFE2E55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042" t="37062" r="15720" b="40113"/>
          <a:stretch/>
        </p:blipFill>
        <p:spPr>
          <a:xfrm>
            <a:off x="2984263" y="4076700"/>
            <a:ext cx="5500219" cy="241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9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951148-B1C3-491E-B4B5-F04FD023004D}"/>
              </a:ext>
            </a:extLst>
          </p:cNvPr>
          <p:cNvSpPr txBox="1"/>
          <p:nvPr/>
        </p:nvSpPr>
        <p:spPr>
          <a:xfrm>
            <a:off x="883404" y="1800235"/>
            <a:ext cx="10678332" cy="871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GB Classifier, 0.50 Tolerance | Accuracy = 0.80 | Precision = 0.68 | Recall = 0.47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Lin Regressor, 0.5 Tolerance (RMSE = 0.44) | Accuracy 0.81 | Precision = 0.65 | Recall = 0.52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Lin Regressor, 0.45 Tolerance (RMSE = 0.45) | Accuracy 0.80 | Precision = 0.61 | Recall = 0.58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32E557-D696-4335-9B7F-CBF607A01AB0}"/>
              </a:ext>
            </a:extLst>
          </p:cNvPr>
          <p:cNvSpPr txBox="1"/>
          <p:nvPr/>
        </p:nvSpPr>
        <p:spPr>
          <a:xfrm>
            <a:off x="883404" y="441116"/>
            <a:ext cx="48509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First ML Round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DEAE0E-B5CE-4035-B164-F93A2775B7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17" t="38950" r="11333" b="15556"/>
          <a:stretch/>
        </p:blipFill>
        <p:spPr>
          <a:xfrm>
            <a:off x="1235476" y="3248026"/>
            <a:ext cx="9721047" cy="339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15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294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Emre Ozmen</dc:creator>
  <cp:lastModifiedBy>Emre Ozmen</cp:lastModifiedBy>
  <cp:revision>4</cp:revision>
  <dcterms:created xsi:type="dcterms:W3CDTF">2021-01-29T02:47:56Z</dcterms:created>
  <dcterms:modified xsi:type="dcterms:W3CDTF">2021-01-30T23:36:12Z</dcterms:modified>
</cp:coreProperties>
</file>