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re Ozmen" userId="b3b72efa0ab9ceb8" providerId="LiveId" clId="{C5BEDBC2-7BB4-4223-93A5-3D27612991E7}"/>
    <pc:docChg chg="modSld">
      <pc:chgData name="Emre Ozmen" userId="b3b72efa0ab9ceb8" providerId="LiveId" clId="{C5BEDBC2-7BB4-4223-93A5-3D27612991E7}" dt="2020-11-08T17:06:26.746" v="41" actId="20577"/>
      <pc:docMkLst>
        <pc:docMk/>
      </pc:docMkLst>
      <pc:sldChg chg="modSp mod">
        <pc:chgData name="Emre Ozmen" userId="b3b72efa0ab9ceb8" providerId="LiveId" clId="{C5BEDBC2-7BB4-4223-93A5-3D27612991E7}" dt="2020-11-08T17:06:26.746" v="41" actId="20577"/>
        <pc:sldMkLst>
          <pc:docMk/>
          <pc:sldMk cId="0" sldId="256"/>
        </pc:sldMkLst>
        <pc:spChg chg="mod">
          <ac:chgData name="Emre Ozmen" userId="b3b72efa0ab9ceb8" providerId="LiveId" clId="{C5BEDBC2-7BB4-4223-93A5-3D27612991E7}" dt="2020-11-08T17:06:26.746" v="41" actId="20577"/>
          <ac:spMkLst>
            <pc:docMk/>
            <pc:sldMk cId="0" sldId="256"/>
            <ac:spMk id="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287832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29103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23260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85932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266894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/>
              <a:t>Iron market is weak due to high competition and prices have dropped by 50% with year-on-year comparisons. As a result of this, to protect the profit margins, </a:t>
            </a:r>
            <a:r>
              <a:rPr lang="en-AU" sz="1070" dirty="0" err="1"/>
              <a:t>Monalco</a:t>
            </a:r>
            <a:r>
              <a:rPr lang="en-AU" sz="1070" dirty="0"/>
              <a:t> Mining has decided to start cost-cutting projects.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210103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invested a significan</a:t>
            </a:r>
            <a:r>
              <a:rPr lang="en-AU" sz="1071" dirty="0"/>
              <a:t>t amount of budget for new </a:t>
            </a:r>
            <a:r>
              <a:rPr lang="en-AU" sz="1071" dirty="0" err="1"/>
              <a:t>ora</a:t>
            </a:r>
            <a:r>
              <a:rPr lang="en-AU" sz="1071" dirty="0"/>
              <a:t> </a:t>
            </a:r>
            <a:r>
              <a:rPr lang="en-AU" sz="1071" dirty="0" err="1"/>
              <a:t>equipments</a:t>
            </a:r>
            <a:r>
              <a:rPr lang="en-AU" sz="1071" dirty="0"/>
              <a:t>. It has huge CAPEX and therefore needs to manage its OPEX. 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criteria for success is to mainta</a:t>
            </a:r>
            <a:r>
              <a:rPr lang="en-AU" sz="1071" dirty="0"/>
              <a:t>in profit margins in a sustainable way, thru cost-cutting projects with no production and quality issues. 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4619727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Largest chunks in the in P/L have been identified as maintenance costs of the ore </a:t>
            </a:r>
            <a:r>
              <a:rPr lang="en-AU" sz="1071" dirty="0" err="1"/>
              <a:t>equipments</a:t>
            </a:r>
            <a:r>
              <a:rPr lang="en-AU" sz="1071" dirty="0"/>
              <a:t>. There are two major anomalies: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dirty="0"/>
              <a:t>Company spent $30M in 2018 and plans $45M for 2019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dirty="0"/>
              <a:t>Maintenance is meant per 3 years, where company prefers to make it every year</a:t>
            </a:r>
            <a:endParaRPr lang="en-AU" sz="1071" dirty="0">
              <a:sym typeface="Wingdings" panose="05000000000000000000" pitchFamily="2" charset="2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071" dirty="0">
              <a:sym typeface="Wingdings" panose="05000000000000000000" pitchFamily="2" charset="2"/>
            </a:endParaRPr>
          </a:p>
          <a:p>
            <a:r>
              <a:rPr lang="en-AU" sz="1071" dirty="0">
                <a:sym typeface="Wingdings" panose="05000000000000000000" pitchFamily="2" charset="2"/>
              </a:rPr>
              <a:t>First, no demand increase has been forecasted, therefore there is no need for an increase in maintenance budget</a:t>
            </a:r>
            <a:r>
              <a:rPr lang="en-AU" sz="1071" dirty="0"/>
              <a:t>. Second, g</a:t>
            </a:r>
            <a:r>
              <a:rPr lang="en-AU" sz="1071" dirty="0">
                <a:sym typeface="Wingdings" panose="05000000000000000000" pitchFamily="2" charset="2"/>
              </a:rPr>
              <a:t>oing back to normal industry practices is vital, there is no need for yearly cycle.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two main concerns: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dirty="0"/>
              <a:t>Resistance for change with maintenance engineers (This can be manageable, since we’re mostly talking about going back to normal, rather than pushing boundaries.)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dirty="0"/>
              <a:t>Wear costs might be an issue (Overcapacity production is out of scope, therefore this should be fenced with ease.)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main data sources hav</a:t>
            </a:r>
            <a:r>
              <a:rPr lang="en-AU" sz="1070" dirty="0"/>
              <a:t>e been identified: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Historic batch data thru SAP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 data, strea</a:t>
            </a:r>
            <a:r>
              <a:rPr lang="en-AU" sz="1070" dirty="0"/>
              <a:t>m data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AU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70" b="1" i="1" dirty="0"/>
              <a:t>Historic data needs to be used to identify ‘target’ and ‘features’ for a part failure detection system, where stream data is to collect data and model to warn for maintenance scheduling.  </a:t>
            </a:r>
            <a:endParaRPr sz="107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stakeholders: Chris Hui, Bruce Banner – Maintenance SME, Tara Starr - Maintenance SME </a:t>
            </a:r>
            <a:endParaRPr lang="en-A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Other stakeholders: </a:t>
            </a: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Chanel Adams </a:t>
            </a:r>
            <a:r>
              <a:rPr lang="en-AU" sz="1071" dirty="0"/>
              <a:t>– Reliability Engineer, Jonas Richards – Asset Integrity Manager, Jane </a:t>
            </a:r>
            <a:r>
              <a:rPr lang="en-AU" sz="1071" dirty="0" err="1"/>
              <a:t>Steere</a:t>
            </a:r>
            <a:r>
              <a:rPr lang="en-AU" sz="1071" dirty="0"/>
              <a:t> - Principal Maintenance, Fargo Williams – Change Manager, </a:t>
            </a:r>
            <a:endParaRPr sz="1071"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685</Words>
  <Application>Microsoft Office PowerPoint</Application>
  <PresentationFormat>On-screen Show (4:3)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Emre Ozmen</cp:lastModifiedBy>
  <cp:revision>5</cp:revision>
  <dcterms:modified xsi:type="dcterms:W3CDTF">2020-11-08T17:06:30Z</dcterms:modified>
</cp:coreProperties>
</file>