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353" r:id="rId4"/>
    <p:sldId id="389" r:id="rId5"/>
    <p:sldId id="439" r:id="rId6"/>
    <p:sldId id="455" r:id="rId7"/>
    <p:sldId id="618" r:id="rId8"/>
    <p:sldId id="454" r:id="rId9"/>
    <p:sldId id="396" r:id="rId10"/>
    <p:sldId id="432" r:id="rId11"/>
    <p:sldId id="619" r:id="rId12"/>
    <p:sldId id="400" r:id="rId13"/>
    <p:sldId id="411" r:id="rId14"/>
    <p:sldId id="401" r:id="rId15"/>
    <p:sldId id="459" r:id="rId16"/>
    <p:sldId id="493" r:id="rId17"/>
    <p:sldId id="582" r:id="rId18"/>
    <p:sldId id="583" r:id="rId19"/>
    <p:sldId id="584" r:id="rId20"/>
    <p:sldId id="586" r:id="rId21"/>
    <p:sldId id="587" r:id="rId22"/>
    <p:sldId id="588" r:id="rId23"/>
    <p:sldId id="589" r:id="rId24"/>
    <p:sldId id="617" r:id="rId25"/>
    <p:sldId id="591" r:id="rId26"/>
    <p:sldId id="595" r:id="rId27"/>
    <p:sldId id="596" r:id="rId28"/>
    <p:sldId id="597" r:id="rId29"/>
    <p:sldId id="598" r:id="rId30"/>
    <p:sldId id="600" r:id="rId31"/>
    <p:sldId id="594" r:id="rId32"/>
    <p:sldId id="601" r:id="rId33"/>
    <p:sldId id="592" r:id="rId34"/>
    <p:sldId id="593" r:id="rId35"/>
    <p:sldId id="282" r:id="rId36"/>
    <p:sldId id="324" r:id="rId37"/>
    <p:sldId id="612" r:id="rId38"/>
    <p:sldId id="6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276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39"/>
            <p14:sldId id="455"/>
            <p14:sldId id="618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619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282"/>
            <p14:sldId id="324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2585" autoAdjust="0"/>
  </p:normalViewPr>
  <p:slideViewPr>
    <p:cSldViewPr showGuides="1">
      <p:cViewPr varScale="1">
        <p:scale>
          <a:sx n="80" d="100"/>
          <a:sy n="80" d="100"/>
        </p:scale>
        <p:origin x="60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org/" TargetMode="External"/><Relationship Id="rId9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0" y="459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0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7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09/25/2024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80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Sharp-Visual-Studio-2019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 </a:t>
            </a:r>
            <a:r>
              <a:rPr lang="en-US" sz="3200" b="1" dirty="0"/>
              <a:t>Create a new project</a:t>
            </a:r>
            <a:endParaRPr lang="bg-BG" sz="3200" b="1" dirty="0"/>
          </a:p>
          <a:p>
            <a:pPr>
              <a:lnSpc>
                <a:spcPct val="110000"/>
              </a:lnSpc>
            </a:pPr>
            <a:endParaRPr lang="bg-BG" sz="3200" b="1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Console Application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Next</a:t>
            </a:r>
          </a:p>
          <a:p>
            <a:pPr>
              <a:lnSpc>
                <a:spcPct val="110000"/>
              </a:lnSpc>
            </a:pPr>
            <a:endParaRPr lang="en-US" sz="3200" b="1" dirty="0"/>
          </a:p>
          <a:p>
            <a:pPr>
              <a:lnSpc>
                <a:spcPct val="11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FD2F68-8F81-4D17-A4FC-108395A28FC6}"/>
              </a:ext>
            </a:extLst>
          </p:cNvPr>
          <p:cNvSpPr/>
          <p:nvPr/>
        </p:nvSpPr>
        <p:spPr bwMode="auto">
          <a:xfrm>
            <a:off x="6141000" y="2124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0FFC35-B59D-4A04-80E6-8E8A784C7543}"/>
              </a:ext>
            </a:extLst>
          </p:cNvPr>
          <p:cNvSpPr/>
          <p:nvPr/>
        </p:nvSpPr>
        <p:spPr bwMode="auto">
          <a:xfrm>
            <a:off x="6087018" y="4868999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50287D-9275-76E6-FE3F-BE3BA60B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1853025"/>
            <a:ext cx="3685826" cy="81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0E92CB-4643-0EB1-8D58-6555F11F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21" y="4561086"/>
            <a:ext cx="48958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</a:t>
            </a:r>
            <a:r>
              <a:rPr lang="en-US" dirty="0"/>
              <a:t>e</a:t>
            </a:r>
            <a:r>
              <a:rPr lang="bg-BG" dirty="0"/>
              <a:t>те</a:t>
            </a:r>
            <a:r>
              <a:rPr lang="bg-BG" b="1" dirty="0"/>
              <a:t> </a:t>
            </a:r>
            <a:r>
              <a:rPr lang="en-US" b="1" dirty="0"/>
              <a:t>Next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03731D-1BD4-0417-CA89-090EEF76E78B}"/>
              </a:ext>
            </a:extLst>
          </p:cNvPr>
          <p:cNvSpPr/>
          <p:nvPr/>
        </p:nvSpPr>
        <p:spPr bwMode="auto">
          <a:xfrm>
            <a:off x="8564601" y="4310307"/>
            <a:ext cx="405000" cy="63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323AB-8168-23A4-C858-8F2AF55B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01" y="1203970"/>
            <a:ext cx="4467797" cy="2928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77343-658F-E2CC-3824-4FC73F74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11" y="5157711"/>
            <a:ext cx="4078376" cy="1438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B7499-96B9-EE54-FECF-CC0878B4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805" y="2079000"/>
            <a:ext cx="6596444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D00690-5FB6-2BAF-02FC-A30EF0A95D12}"/>
              </a:ext>
            </a:extLst>
          </p:cNvPr>
          <p:cNvSpPr/>
          <p:nvPr/>
        </p:nvSpPr>
        <p:spPr bwMode="auto">
          <a:xfrm>
            <a:off x="8548462" y="3855218"/>
            <a:ext cx="103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F6A87C7-7A68-DD4B-4847-022A39E9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1" y="2259000"/>
            <a:ext cx="7760621" cy="386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91DD042-C9EE-29D7-7197-A3E6F21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012" y="3741034"/>
            <a:ext cx="1768018" cy="903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00" y="1908563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99" y="2934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46351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71000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2800" dirty="0"/>
              <a:t> </a:t>
            </a:r>
            <a:r>
              <a:rPr lang="en-US" sz="2800" dirty="0"/>
              <a:t>-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bg-BG" sz="2800" dirty="0">
                <a:highlight>
                  <a:srgbClr val="00FF00"/>
                </a:highlight>
              </a:rPr>
              <a:t>цяло </a:t>
            </a:r>
            <a:r>
              <a:rPr lang="bg-BG" sz="2800" dirty="0"/>
              <a:t>число</a:t>
            </a:r>
            <a:r>
              <a:rPr lang="en-US" sz="2800" dirty="0"/>
              <a:t>: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,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/>
              <a:t>,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/>
              <a:t> – </a:t>
            </a:r>
            <a:r>
              <a:rPr lang="bg-BG" sz="2800" dirty="0"/>
              <a:t>дробно/</a:t>
            </a:r>
            <a:r>
              <a:rPr lang="bg-BG" sz="2800" dirty="0">
                <a:highlight>
                  <a:srgbClr val="00FF00"/>
                </a:highlight>
              </a:rPr>
              <a:t>реално</a:t>
            </a:r>
            <a:r>
              <a:rPr lang="bg-BG" sz="2800" dirty="0"/>
              <a:t>/ число</a:t>
            </a:r>
            <a:r>
              <a:rPr lang="en-US" sz="2800" dirty="0"/>
              <a:t>: </a:t>
            </a:r>
            <a:r>
              <a:rPr lang="bg-BG" sz="2800" b="1" dirty="0">
                <a:latin typeface="Consolas" pitchFamily="49" charset="0"/>
              </a:rPr>
              <a:t>0.5</a:t>
            </a:r>
            <a:r>
              <a:rPr lang="en-US" sz="2800" dirty="0"/>
              <a:t>, </a:t>
            </a:r>
            <a:r>
              <a:rPr lang="bg-BG" sz="2800" b="1" dirty="0">
                <a:latin typeface="Consolas" pitchFamily="49" charset="0"/>
              </a:rPr>
              <a:t>3.14</a:t>
            </a:r>
            <a:r>
              <a:rPr lang="en-US" sz="2800" dirty="0"/>
              <a:t>,</a:t>
            </a:r>
            <a:r>
              <a:rPr lang="bg-BG" sz="2800" dirty="0"/>
              <a:t> </a:t>
            </a:r>
            <a:r>
              <a:rPr lang="en-US" sz="2800" b="1" dirty="0">
                <a:latin typeface="Consolas" pitchFamily="49" charset="0"/>
              </a:rPr>
              <a:t>-1.5</a:t>
            </a:r>
            <a:r>
              <a:rPr lang="en-US" sz="2800" dirty="0"/>
              <a:t>,</a:t>
            </a:r>
            <a:r>
              <a:rPr lang="bg-BG" sz="2800" dirty="0"/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/>
              <a:t> - </a:t>
            </a:r>
            <a:r>
              <a:rPr lang="bg-BG" sz="2800" dirty="0"/>
              <a:t>текст (низ)</a:t>
            </a:r>
            <a:r>
              <a:rPr lang="en-US" sz="2800" dirty="0"/>
              <a:t>: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2800" dirty="0"/>
              <a:t>,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,</a:t>
            </a:r>
            <a:r>
              <a:rPr lang="bg-BG" sz="2800" dirty="0"/>
              <a:t>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>
                <a:latin typeface="+mj-lt"/>
                <a:cs typeface="Consolas" pitchFamily="49" charset="0"/>
              </a:rPr>
              <a:t> </a:t>
            </a:r>
            <a:r>
              <a:rPr lang="en-US" sz="2800" dirty="0"/>
              <a:t>-</a:t>
            </a:r>
            <a:r>
              <a:rPr lang="en-US" sz="2800" dirty="0">
                <a:latin typeface="+mj-lt"/>
                <a:cs typeface="Consolas" pitchFamily="49" charset="0"/>
              </a:rPr>
              <a:t> </a:t>
            </a:r>
            <a:r>
              <a:rPr lang="bg-BG" sz="2800" dirty="0">
                <a:latin typeface="+mj-lt"/>
                <a:cs typeface="Consolas" pitchFamily="49" charset="0"/>
              </a:rPr>
              <a:t>символ</a:t>
            </a:r>
            <a:r>
              <a:rPr lang="en-US" sz="2800" dirty="0">
                <a:latin typeface="+mj-lt"/>
                <a:cs typeface="Consolas" pitchFamily="49" charset="0"/>
              </a:rPr>
              <a:t>: </a:t>
            </a:r>
            <a:r>
              <a:rPr lang="en-US" sz="2800" b="1" dirty="0">
                <a:latin typeface="+mj-lt"/>
                <a:cs typeface="Consolas" pitchFamily="49" charset="0"/>
              </a:rPr>
              <a:t>'A',  '#',  '@ ',  ' + ', …</a:t>
            </a:r>
            <a:endParaRPr lang="bg-BG" sz="2800" b="1" dirty="0"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</a:t>
            </a:r>
            <a:r>
              <a:rPr lang="en-US" sz="3200" dirty="0"/>
              <a:t>a</a:t>
            </a:r>
            <a:r>
              <a:rPr lang="bg-BG" sz="3200" dirty="0"/>
              <a:t>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43150" y="4010024"/>
            <a:ext cx="8079953" cy="1459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6487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Поздрав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име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44412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4" y="1584000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>
                <a:solidFill>
                  <a:schemeClr val="bg2"/>
                </a:solidFill>
              </a:rPr>
              <a:t>C#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2"/>
                </a:solidFill>
              </a:rPr>
              <a:t>	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C#, Java,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Studio, IntelliJ IDEA,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C#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r>
              <a:rPr lang="en-US" sz="3200" b="1" dirty="0"/>
              <a:t> </a:t>
            </a:r>
            <a:r>
              <a:rPr lang="bg-BG" sz="3200" b="1" dirty="0"/>
              <a:t>на най-новата версия</a:t>
            </a:r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en-US" sz="3200" b="1" dirty="0"/>
              <a:t> </a:t>
            </a:r>
            <a:r>
              <a:rPr lang="bg-BG" sz="3200" b="1" dirty="0"/>
              <a:t>на по-стара версия</a:t>
            </a:r>
            <a:endParaRPr lang="en-US" sz="3800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2288</Words>
  <Application>Microsoft Office PowerPoint</Application>
  <PresentationFormat>Widescreen</PresentationFormat>
  <Paragraphs>356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C#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 Y</cp:lastModifiedBy>
  <cp:revision>123</cp:revision>
  <dcterms:created xsi:type="dcterms:W3CDTF">2018-05-23T13:08:44Z</dcterms:created>
  <dcterms:modified xsi:type="dcterms:W3CDTF">2024-09-25T20:55:55Z</dcterms:modified>
  <cp:category>computer programming;programming;C#;програмиране;кодиране</cp:category>
</cp:coreProperties>
</file>