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6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9A74-994E-4EFF-81D8-EB9E9A924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537AF-93F4-4F34-83AB-E32690920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E4C56-97F4-4B35-A8A6-C920E65D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4090-121A-4153-9FFD-117BD428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3805D-C569-4CD9-8EA6-099FAFEF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9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60E9-DAC6-4B1B-A207-B7F0566E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4F293-9492-46D5-9C7E-35EACA202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BBAAF-D34E-49E2-B0C6-BEE42D9D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9CF07-76C7-442F-9C1F-B91FD6DA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E9BCC-AE61-429B-8450-AF480C64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08BE1-D778-41E0-9705-012A29F7D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37ED6-8944-4FE8-9E41-1427E1FC2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E7FD-A1A6-4E83-BAAC-C519C37A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CD591-D4B3-4B34-9C81-AD3C9432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B4BC8-6B8B-4D60-91F3-8FD00FF3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6AD3-4EEE-41DD-999E-F6B7F7C8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BE6D-0748-404C-A159-2B129964C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800DF-F671-4AD3-B818-29698467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BF825-10A5-4887-81A6-1EAF88EB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7A9C-B5DE-47E3-9C57-2861C3B7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8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F775-7E27-42E8-8662-7839A831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88E2B-6D63-47E9-8FE9-9C7F13EE2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D5F18-FD88-468D-B5F4-6F5CB5AF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46BB8-3C17-42A2-B4B9-947AAEBE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D216C-8DD7-4AD1-A0F4-B022F59C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9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8473-4287-47B2-8CA5-6FDF5BDA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92C09-889D-4E49-B71F-DA23D0A81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8B3AC-5E9F-4670-8CB4-1AC4E56D9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F4F92-5A9D-4AB6-83AA-906AD357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371EB-55FE-4535-A307-DD5C0B0C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F3628-F99C-41BA-82F5-169F1BD9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6CB4-CD3F-48C5-B421-C9E329AD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C1627-D5D1-4058-AAC2-77CEC8EC1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692CB-6534-4E5F-B3A5-CA49DBE99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436F5-8024-40F4-8129-4338F7793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B18AE-845D-424E-8EF7-C6BBF51AC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29FB8-A434-4C9E-9932-92C1C7A0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ADA44-A820-44BE-892B-3731AA5C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B8662-59BB-4F87-8724-D95FB86A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FB5E-56C0-48A8-8897-E9D13096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DBB8C-E8AF-408E-80D5-7E9FBF4F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5CF38-9D9E-4C8A-A5F2-8DB49C92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EE93D-A363-46DA-A126-C26E0074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3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B3705-1AA8-42FD-9A1A-C6903D8F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1B531-BEA0-4B8C-BA1A-350F6972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593E5-5609-4CBF-ABB2-7D57F543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73F1-92E6-4A50-A1C8-F38BCAE5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5C77-8137-4F9A-B2B3-BB6851578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97F3A-90FD-439A-9D94-BBCC87961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6192E-FC9F-41C3-8793-18F5B345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657D5-B4B5-45F8-922D-B7FD1E71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35D39-11AB-4AC0-A6B3-05738260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0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4010-340E-4461-A5E1-5E718616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A5131-9490-4B07-8C41-142F9D902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135E3-F69B-49F1-9CE1-93647415E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279CD-A1A0-421F-925E-B70DB062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A0E62-E647-4188-ACEF-798AD7BF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E1316-2F8D-4794-BF16-16979AB4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9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76AB1-7EB0-45C2-95F9-5C715CF3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B78AC-E078-4B60-B7E1-0F4196B4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FA0ED-956D-4FF8-A8D5-D2FDD4477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1CF36-CDE7-4AD1-8FC7-C448DEE41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066C4-C8BD-43BF-8363-1871C068D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C3036835-78B2-4686-970F-0814347D8D56}"/>
              </a:ext>
            </a:extLst>
          </p:cNvPr>
          <p:cNvGrpSpPr/>
          <p:nvPr/>
        </p:nvGrpSpPr>
        <p:grpSpPr>
          <a:xfrm>
            <a:off x="-3563015" y="-3817498"/>
            <a:ext cx="17034405" cy="15761848"/>
            <a:chOff x="-3563015" y="-3817498"/>
            <a:chExt cx="17034405" cy="1576184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E377626-B539-44C7-8D1B-38C33EA7CE78}"/>
                </a:ext>
              </a:extLst>
            </p:cNvPr>
            <p:cNvSpPr/>
            <p:nvPr/>
          </p:nvSpPr>
          <p:spPr>
            <a:xfrm>
              <a:off x="1657118" y="-762000"/>
              <a:ext cx="3236520" cy="127063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PT" sz="3200" dirty="0" err="1">
                  <a:solidFill>
                    <a:schemeClr val="tx1"/>
                  </a:solidFill>
                </a:rPr>
                <a:t>Services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FA75B0E-9D63-4199-A43D-311B48457F7C}"/>
                </a:ext>
              </a:extLst>
            </p:cNvPr>
            <p:cNvSpPr/>
            <p:nvPr/>
          </p:nvSpPr>
          <p:spPr>
            <a:xfrm>
              <a:off x="1915483" y="8964801"/>
              <a:ext cx="2743200" cy="2743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dirty="0"/>
                <a:t>(</a:t>
              </a:r>
              <a:r>
                <a:rPr lang="pt-PT" sz="2400" dirty="0" err="1"/>
                <a:t>External</a:t>
              </a:r>
              <a:r>
                <a:rPr lang="pt-PT" sz="2400" dirty="0"/>
                <a:t>) </a:t>
              </a:r>
              <a:r>
                <a:rPr lang="pt-PT" sz="2400" dirty="0" err="1"/>
                <a:t>Service</a:t>
              </a:r>
              <a:endParaRPr lang="pt-PT" sz="2400" dirty="0"/>
            </a:p>
            <a:p>
              <a:pPr algn="ctr"/>
              <a:endParaRPr lang="pt-PT" sz="2400" dirty="0"/>
            </a:p>
            <a:p>
              <a:pPr algn="ctr"/>
              <a:endParaRPr lang="pt-PT" sz="2400" dirty="0"/>
            </a:p>
            <a:p>
              <a:pPr algn="ctr"/>
              <a:br>
                <a:rPr lang="pt-PT" sz="2400" dirty="0"/>
              </a:br>
              <a:endParaRPr lang="pt-PT" sz="2400" dirty="0"/>
            </a:p>
            <a:p>
              <a:pPr algn="ctr"/>
              <a:r>
                <a:rPr lang="pt-PT" sz="3600" dirty="0" err="1"/>
                <a:t>Doctor</a:t>
              </a:r>
              <a:r>
                <a:rPr lang="pt-PT" sz="3600" dirty="0"/>
                <a:t> App</a:t>
              </a:r>
              <a:endParaRPr lang="en-US" sz="2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5BFAAF4-194C-4D41-9381-4EE62196A881}"/>
                </a:ext>
              </a:extLst>
            </p:cNvPr>
            <p:cNvSpPr/>
            <p:nvPr/>
          </p:nvSpPr>
          <p:spPr>
            <a:xfrm>
              <a:off x="1915483" y="302003"/>
              <a:ext cx="2743200" cy="274320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dirty="0" err="1"/>
                <a:t>Service</a:t>
              </a:r>
              <a:endParaRPr lang="pt-PT" sz="2400" dirty="0"/>
            </a:p>
            <a:p>
              <a:pPr algn="ctr"/>
              <a:endParaRPr lang="pt-PT" sz="2400" dirty="0"/>
            </a:p>
            <a:p>
              <a:pPr algn="ctr"/>
              <a:endParaRPr lang="pt-PT" sz="2400" dirty="0"/>
            </a:p>
            <a:p>
              <a:pPr algn="ctr"/>
              <a:br>
                <a:rPr lang="pt-PT" sz="2400" dirty="0"/>
              </a:br>
              <a:r>
                <a:rPr lang="pt-PT" sz="3600" dirty="0" err="1"/>
                <a:t>Emotion</a:t>
              </a:r>
              <a:r>
                <a:rPr lang="pt-PT" sz="3600" dirty="0"/>
                <a:t> </a:t>
              </a:r>
              <a:r>
                <a:rPr lang="pt-PT" sz="3600" dirty="0" err="1"/>
                <a:t>Analysis</a:t>
              </a:r>
              <a:endParaRPr lang="en-US" sz="2400" dirty="0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1FF2DCD-37CE-4246-A924-2A0B8F48E3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2" r="15076" b="36211"/>
            <a:stretch/>
          </p:blipFill>
          <p:spPr bwMode="auto">
            <a:xfrm>
              <a:off x="3351578" y="1006280"/>
              <a:ext cx="1022412" cy="957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9CAD82-425C-433C-BD11-7631BC1F1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7452" y="1006280"/>
              <a:ext cx="727217" cy="950976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196357D-8070-4FA4-A56D-BAA9DE78AEBA}"/>
                </a:ext>
              </a:extLst>
            </p:cNvPr>
            <p:cNvSpPr/>
            <p:nvPr/>
          </p:nvSpPr>
          <p:spPr>
            <a:xfrm>
              <a:off x="1915483" y="3429000"/>
              <a:ext cx="2743200" cy="274320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dirty="0" err="1"/>
                <a:t>Service</a:t>
              </a:r>
              <a:endParaRPr lang="pt-PT" sz="2400" dirty="0"/>
            </a:p>
            <a:p>
              <a:pPr algn="ctr"/>
              <a:endParaRPr lang="pt-PT" sz="2400" dirty="0"/>
            </a:p>
            <a:p>
              <a:pPr algn="ctr"/>
              <a:endParaRPr lang="pt-PT" sz="2400" dirty="0"/>
            </a:p>
            <a:p>
              <a:pPr algn="ctr"/>
              <a:br>
                <a:rPr lang="pt-PT" sz="2400" dirty="0"/>
              </a:br>
              <a:endParaRPr lang="pt-PT" sz="2400" dirty="0"/>
            </a:p>
            <a:p>
              <a:pPr algn="ctr"/>
              <a:r>
                <a:rPr lang="pt-PT" sz="3600" dirty="0"/>
                <a:t>Core</a:t>
              </a:r>
              <a:endParaRPr lang="en-US" sz="24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4336BC9-933C-45E7-AAA3-A8544A1BE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7303" y="4417535"/>
              <a:ext cx="2159559" cy="766129"/>
            </a:xfrm>
            <a:prstGeom prst="rect">
              <a:avLst/>
            </a:prstGeom>
          </p:spPr>
        </p:pic>
        <p:sp>
          <p:nvSpPr>
            <p:cNvPr id="11" name="Arrow: Up-Down 10">
              <a:extLst>
                <a:ext uri="{FF2B5EF4-FFF2-40B4-BE49-F238E27FC236}">
                  <a16:creationId xmlns:a16="http://schemas.microsoft.com/office/drawing/2014/main" id="{CBDBD8E4-B3E0-4956-A29B-BC8E6D5E5D33}"/>
                </a:ext>
              </a:extLst>
            </p:cNvPr>
            <p:cNvSpPr/>
            <p:nvPr/>
          </p:nvSpPr>
          <p:spPr>
            <a:xfrm rot="16200000">
              <a:off x="5706091" y="3412632"/>
              <a:ext cx="1079500" cy="2704406"/>
            </a:xfrm>
            <a:prstGeom prst="up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PT" sz="3200" dirty="0"/>
                <a:t>API</a:t>
              </a:r>
              <a:endParaRPr lang="en-US" sz="3200" dirty="0"/>
            </a:p>
          </p:txBody>
        </p:sp>
        <p:sp>
          <p:nvSpPr>
            <p:cNvPr id="17" name="Arrow: Up-Down 16">
              <a:extLst>
                <a:ext uri="{FF2B5EF4-FFF2-40B4-BE49-F238E27FC236}">
                  <a16:creationId xmlns:a16="http://schemas.microsoft.com/office/drawing/2014/main" id="{4AAE84ED-5DD6-48AE-887B-17A0B2529690}"/>
                </a:ext>
              </a:extLst>
            </p:cNvPr>
            <p:cNvSpPr/>
            <p:nvPr/>
          </p:nvSpPr>
          <p:spPr>
            <a:xfrm>
              <a:off x="2558371" y="6172199"/>
              <a:ext cx="1496196" cy="2792602"/>
            </a:xfrm>
            <a:prstGeom prst="up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3200" dirty="0"/>
                <a:t>API</a:t>
              </a:r>
              <a:endParaRPr lang="en-US" sz="32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B6DD11D-6205-4CD4-9850-F350D9916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7303" y="9891234"/>
              <a:ext cx="2159559" cy="766129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2520498-0C46-4639-AFC0-D1D21BB83673}"/>
                </a:ext>
              </a:extLst>
            </p:cNvPr>
            <p:cNvSpPr/>
            <p:nvPr/>
          </p:nvSpPr>
          <p:spPr>
            <a:xfrm>
              <a:off x="7598044" y="-2990850"/>
              <a:ext cx="3236520" cy="10934700"/>
            </a:xfrm>
            <a:prstGeom prst="round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PT" sz="3200" dirty="0" err="1">
                  <a:solidFill>
                    <a:schemeClr val="tx1"/>
                  </a:solidFill>
                </a:rPr>
                <a:t>Mirror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pic>
          <p:nvPicPr>
            <p:cNvPr id="13" name="Graphic 12" descr="Veterinarian">
              <a:extLst>
                <a:ext uri="{FF2B5EF4-FFF2-40B4-BE49-F238E27FC236}">
                  <a16:creationId xmlns:a16="http://schemas.microsoft.com/office/drawing/2014/main" id="{45E1FDB9-3ABB-47DC-97DA-19C886090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00399" y="9017171"/>
              <a:ext cx="2343150" cy="2343150"/>
            </a:xfrm>
            <a:prstGeom prst="rect">
              <a:avLst/>
            </a:prstGeom>
          </p:spPr>
        </p:pic>
        <p:sp>
          <p:nvSpPr>
            <p:cNvPr id="21" name="Arrow: Up-Down 20">
              <a:extLst>
                <a:ext uri="{FF2B5EF4-FFF2-40B4-BE49-F238E27FC236}">
                  <a16:creationId xmlns:a16="http://schemas.microsoft.com/office/drawing/2014/main" id="{CCBBF6BF-45DB-415E-88A6-FE9EB8B0195D}"/>
                </a:ext>
              </a:extLst>
            </p:cNvPr>
            <p:cNvSpPr/>
            <p:nvPr/>
          </p:nvSpPr>
          <p:spPr>
            <a:xfrm rot="16200000">
              <a:off x="-87663" y="9164826"/>
              <a:ext cx="1079500" cy="2343150"/>
            </a:xfrm>
            <a:prstGeom prst="up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32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B84C96E-54EA-438A-B9C5-0C0E0C68E355}"/>
                </a:ext>
              </a:extLst>
            </p:cNvPr>
            <p:cNvGrpSpPr/>
            <p:nvPr/>
          </p:nvGrpSpPr>
          <p:grpSpPr>
            <a:xfrm>
              <a:off x="7799970" y="1115763"/>
              <a:ext cx="2743200" cy="6603543"/>
              <a:chOff x="7799970" y="2089489"/>
              <a:chExt cx="2743200" cy="660354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F7BB9D6-DFD9-41B1-BDAE-4EC1F08015DE}"/>
                  </a:ext>
                </a:extLst>
              </p:cNvPr>
              <p:cNvGrpSpPr/>
              <p:nvPr/>
            </p:nvGrpSpPr>
            <p:grpSpPr>
              <a:xfrm>
                <a:off x="7799970" y="2089489"/>
                <a:ext cx="2743200" cy="6603543"/>
                <a:chOff x="5496061" y="2144522"/>
                <a:chExt cx="2743200" cy="5807453"/>
              </a:xfrm>
            </p:grpSpPr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97C0B273-4892-4C2D-8D6A-F02685D947C1}"/>
                    </a:ext>
                  </a:extLst>
                </p:cNvPr>
                <p:cNvSpPr/>
                <p:nvPr/>
              </p:nvSpPr>
              <p:spPr>
                <a:xfrm>
                  <a:off x="5496061" y="2144522"/>
                  <a:ext cx="2743200" cy="5807453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pt-PT" sz="3200" dirty="0"/>
                    <a:t>UI</a:t>
                  </a:r>
                </a:p>
                <a:p>
                  <a:pPr algn="ctr"/>
                  <a:endParaRPr lang="pt-PT" sz="2400" dirty="0"/>
                </a:p>
                <a:p>
                  <a:pPr algn="ctr"/>
                  <a:endParaRPr lang="pt-PT" sz="2400" dirty="0"/>
                </a:p>
                <a:p>
                  <a:pPr algn="ctr"/>
                  <a:br>
                    <a:rPr lang="pt-PT" sz="2400" dirty="0"/>
                  </a:br>
                  <a:endParaRPr lang="pt-PT" sz="2400" dirty="0"/>
                </a:p>
                <a:p>
                  <a:pPr algn="ctr"/>
                  <a:endParaRPr lang="en-US" sz="2400" dirty="0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7D839843-6AC8-453B-BFE0-D4D60762B281}"/>
                    </a:ext>
                  </a:extLst>
                </p:cNvPr>
                <p:cNvSpPr/>
                <p:nvPr/>
              </p:nvSpPr>
              <p:spPr>
                <a:xfrm>
                  <a:off x="5671689" y="5885823"/>
                  <a:ext cx="2437095" cy="1869303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pt-PT" sz="2400" dirty="0" err="1"/>
                    <a:t>Speech</a:t>
                  </a:r>
                  <a:r>
                    <a:rPr lang="pt-PT" sz="2400" dirty="0"/>
                    <a:t> </a:t>
                  </a:r>
                  <a:r>
                    <a:rPr lang="pt-PT" sz="2400" dirty="0" err="1"/>
                    <a:t>Recognition</a:t>
                  </a:r>
                  <a:endParaRPr lang="en-US" sz="2400" dirty="0"/>
                </a:p>
              </p:txBody>
            </p:sp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E71AAF5D-AA91-4EDD-9D67-FAF784B9E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71690" y="3146803"/>
                  <a:ext cx="2437095" cy="1215646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52D24885-C3DF-4547-8206-418E04B7D5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78346" y="4765057"/>
                  <a:ext cx="2578630" cy="638780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9E079EF-11E5-45EF-8A97-1E3319D9B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9916" y="7469807"/>
                <a:ext cx="2392777" cy="609924"/>
              </a:xfrm>
              <a:prstGeom prst="rect">
                <a:avLst/>
              </a:prstGeom>
            </p:spPr>
          </p:pic>
        </p:grpSp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3479D25C-B55D-47E5-97C0-9BCE3658A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79580" y="9195556"/>
              <a:ext cx="2746102" cy="2748794"/>
            </a:xfrm>
            <a:prstGeom prst="rect">
              <a:avLst/>
            </a:prstGeom>
          </p:spPr>
        </p:pic>
        <p:sp>
          <p:nvSpPr>
            <p:cNvPr id="39" name="Arrow: Up-Down 38">
              <a:extLst>
                <a:ext uri="{FF2B5EF4-FFF2-40B4-BE49-F238E27FC236}">
                  <a16:creationId xmlns:a16="http://schemas.microsoft.com/office/drawing/2014/main" id="{C6D2E027-8F6C-4009-BEA3-29A37D7B862A}"/>
                </a:ext>
              </a:extLst>
            </p:cNvPr>
            <p:cNvSpPr/>
            <p:nvPr/>
          </p:nvSpPr>
          <p:spPr>
            <a:xfrm>
              <a:off x="8631820" y="7495473"/>
              <a:ext cx="1079500" cy="2057668"/>
            </a:xfrm>
            <a:prstGeom prst="up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1" name="Arrow: Up-Down 40">
              <a:extLst>
                <a:ext uri="{FF2B5EF4-FFF2-40B4-BE49-F238E27FC236}">
                  <a16:creationId xmlns:a16="http://schemas.microsoft.com/office/drawing/2014/main" id="{41EB99D4-B044-4AA1-B7FE-7804D79FFEB4}"/>
                </a:ext>
              </a:extLst>
            </p:cNvPr>
            <p:cNvSpPr/>
            <p:nvPr/>
          </p:nvSpPr>
          <p:spPr>
            <a:xfrm rot="14499413">
              <a:off x="-122761" y="5046224"/>
              <a:ext cx="1079500" cy="2792602"/>
            </a:xfrm>
            <a:prstGeom prst="up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PT" sz="3200" dirty="0" err="1"/>
                <a:t>logs</a:t>
              </a:r>
              <a:endParaRPr lang="en-US" sz="3200" dirty="0"/>
            </a:p>
          </p:txBody>
        </p:sp>
        <p:sp>
          <p:nvSpPr>
            <p:cNvPr id="42" name="Arrow: Up-Down 41">
              <a:extLst>
                <a:ext uri="{FF2B5EF4-FFF2-40B4-BE49-F238E27FC236}">
                  <a16:creationId xmlns:a16="http://schemas.microsoft.com/office/drawing/2014/main" id="{8E80CADA-7209-4902-983C-4ED9AD3AE77C}"/>
                </a:ext>
              </a:extLst>
            </p:cNvPr>
            <p:cNvSpPr/>
            <p:nvPr/>
          </p:nvSpPr>
          <p:spPr>
            <a:xfrm rot="7100587" flipH="1">
              <a:off x="-69169" y="2311060"/>
              <a:ext cx="1079500" cy="2792602"/>
            </a:xfrm>
            <a:prstGeom prst="up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PT" sz="3200" dirty="0" err="1"/>
                <a:t>emotions</a:t>
              </a:r>
              <a:endParaRPr lang="en-US" sz="3200" dirty="0"/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F7E45A58-AF74-4D27-879A-BE14B1BD7B0A}"/>
                </a:ext>
              </a:extLst>
            </p:cNvPr>
            <p:cNvGrpSpPr/>
            <p:nvPr/>
          </p:nvGrpSpPr>
          <p:grpSpPr>
            <a:xfrm>
              <a:off x="-3563015" y="5757018"/>
              <a:ext cx="2743200" cy="2743200"/>
              <a:chOff x="-3581917" y="5297072"/>
              <a:chExt cx="2743200" cy="2743200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2D418C21-8AE3-4376-8B13-6DC1169DDC3D}"/>
                  </a:ext>
                </a:extLst>
              </p:cNvPr>
              <p:cNvSpPr/>
              <p:nvPr/>
            </p:nvSpPr>
            <p:spPr>
              <a:xfrm>
                <a:off x="-3581917" y="5297072"/>
                <a:ext cx="2743200" cy="274320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2400" dirty="0"/>
              </a:p>
              <a:p>
                <a:pPr algn="ctr"/>
                <a:endParaRPr lang="pt-PT" sz="2400" dirty="0"/>
              </a:p>
              <a:p>
                <a:pPr algn="ctr"/>
                <a:endParaRPr lang="pt-PT" sz="2400" dirty="0"/>
              </a:p>
              <a:p>
                <a:pPr algn="ctr"/>
                <a:br>
                  <a:rPr lang="pt-PT" sz="2400" dirty="0"/>
                </a:br>
                <a:endParaRPr lang="pt-PT" sz="2400" dirty="0"/>
              </a:p>
              <a:p>
                <a:pPr algn="ctr"/>
                <a:r>
                  <a:rPr lang="pt-PT" sz="3600" dirty="0"/>
                  <a:t>ELK </a:t>
                </a:r>
                <a:r>
                  <a:rPr lang="pt-PT" sz="3600" dirty="0" err="1"/>
                  <a:t>Stack</a:t>
                </a:r>
                <a:endParaRPr lang="en-US" sz="2400" dirty="0"/>
              </a:p>
            </p:txBody>
          </p:sp>
          <p:pic>
            <p:nvPicPr>
              <p:cNvPr id="1040" name="Picture 16" descr="How To Install ELK Stack on Debian 9 - idroot">
                <a:extLst>
                  <a:ext uri="{FF2B5EF4-FFF2-40B4-BE49-F238E27FC236}">
                    <a16:creationId xmlns:a16="http://schemas.microsoft.com/office/drawing/2014/main" id="{07B78632-3A6A-4A14-8489-4E20E5CB4D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380659" y="5513730"/>
                <a:ext cx="2313596" cy="18315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0CB962AA-F7AC-4FFC-8E27-66A50D371B96}"/>
                </a:ext>
              </a:extLst>
            </p:cNvPr>
            <p:cNvGrpSpPr/>
            <p:nvPr/>
          </p:nvGrpSpPr>
          <p:grpSpPr>
            <a:xfrm>
              <a:off x="-3558558" y="1639576"/>
              <a:ext cx="2825485" cy="2743200"/>
              <a:chOff x="-3564126" y="2076602"/>
              <a:chExt cx="2825485" cy="274320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1520B54-A5E6-4034-933C-A7C5AB6E3EE9}"/>
                  </a:ext>
                </a:extLst>
              </p:cNvPr>
              <p:cNvSpPr/>
              <p:nvPr/>
            </p:nvSpPr>
            <p:spPr>
              <a:xfrm>
                <a:off x="-3564126" y="2076602"/>
                <a:ext cx="2743200" cy="274320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2400" dirty="0"/>
              </a:p>
              <a:p>
                <a:pPr algn="ctr"/>
                <a:endParaRPr lang="pt-PT" sz="2400" dirty="0"/>
              </a:p>
              <a:p>
                <a:pPr algn="ctr"/>
                <a:endParaRPr lang="pt-PT" sz="2400" dirty="0"/>
              </a:p>
              <a:p>
                <a:pPr algn="ctr"/>
                <a:br>
                  <a:rPr lang="pt-PT" sz="2400" dirty="0"/>
                </a:br>
                <a:endParaRPr lang="pt-PT" sz="2400" dirty="0"/>
              </a:p>
              <a:p>
                <a:pPr algn="ctr"/>
                <a:r>
                  <a:rPr lang="pt-PT" sz="3600" dirty="0" err="1"/>
                  <a:t>Database</a:t>
                </a:r>
                <a:endParaRPr lang="en-US" sz="2400" dirty="0"/>
              </a:p>
            </p:txBody>
          </p:sp>
          <p:pic>
            <p:nvPicPr>
              <p:cNvPr id="1031" name="Picture 1030">
                <a:extLst>
                  <a:ext uri="{FF2B5EF4-FFF2-40B4-BE49-F238E27FC236}">
                    <a16:creationId xmlns:a16="http://schemas.microsoft.com/office/drawing/2014/main" id="{B50F3CC7-1367-48A3-BAEC-FBEF3653B1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3544530" y="2187100"/>
                <a:ext cx="2805889" cy="1945042"/>
              </a:xfrm>
              <a:prstGeom prst="rect">
                <a:avLst/>
              </a:prstGeom>
            </p:spPr>
          </p:pic>
        </p:grp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B6DF67A5-E1A6-4491-B741-12806068FF9C}"/>
                </a:ext>
              </a:extLst>
            </p:cNvPr>
            <p:cNvSpPr txBox="1"/>
            <p:nvPr/>
          </p:nvSpPr>
          <p:spPr>
            <a:xfrm>
              <a:off x="-3199338" y="11115848"/>
              <a:ext cx="30677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3600" dirty="0"/>
                <a:t>e.g. </a:t>
              </a:r>
              <a:r>
                <a:rPr lang="pt-PT" sz="3600" dirty="0" err="1"/>
                <a:t>Doctor</a:t>
              </a:r>
              <a:endParaRPr lang="en-US" sz="3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2883D7C-676A-4AFC-92DB-E1E158E6EB8F}"/>
                </a:ext>
              </a:extLst>
            </p:cNvPr>
            <p:cNvSpPr txBox="1"/>
            <p:nvPr/>
          </p:nvSpPr>
          <p:spPr>
            <a:xfrm>
              <a:off x="10403675" y="10274298"/>
              <a:ext cx="30677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3600" dirty="0"/>
                <a:t>User</a:t>
              </a:r>
            </a:p>
            <a:p>
              <a:pPr algn="ctr"/>
              <a:r>
                <a:rPr lang="pt-PT" sz="3600" dirty="0"/>
                <a:t>e.g. a </a:t>
              </a:r>
              <a:r>
                <a:rPr lang="pt-PT" sz="3600" dirty="0" err="1"/>
                <a:t>Patient</a:t>
              </a:r>
              <a:endParaRPr lang="en-US" sz="3600" dirty="0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78EF4760-00D9-42C0-9AFE-EE6DB8C14430}"/>
                </a:ext>
              </a:extLst>
            </p:cNvPr>
            <p:cNvSpPr/>
            <p:nvPr/>
          </p:nvSpPr>
          <p:spPr>
            <a:xfrm>
              <a:off x="7844704" y="-1859363"/>
              <a:ext cx="2743200" cy="27432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dirty="0"/>
                <a:t>Sensor</a:t>
              </a:r>
            </a:p>
            <a:p>
              <a:pPr algn="ctr"/>
              <a:endParaRPr lang="pt-PT" sz="2400" dirty="0"/>
            </a:p>
            <a:p>
              <a:pPr algn="ctr"/>
              <a:endParaRPr lang="pt-PT" sz="2400" dirty="0"/>
            </a:p>
            <a:p>
              <a:pPr algn="ctr"/>
              <a:br>
                <a:rPr lang="pt-PT" sz="2400" dirty="0"/>
              </a:br>
              <a:endParaRPr lang="pt-PT" sz="2400" dirty="0"/>
            </a:p>
            <a:p>
              <a:pPr algn="ctr"/>
              <a:r>
                <a:rPr lang="pt-PT" sz="3600" dirty="0" err="1"/>
                <a:t>Camera</a:t>
              </a:r>
              <a:endParaRPr lang="en-US" sz="2400" dirty="0"/>
            </a:p>
          </p:txBody>
        </p:sp>
        <p:pic>
          <p:nvPicPr>
            <p:cNvPr id="1037" name="Graphic 1036" descr="Web cam">
              <a:extLst>
                <a:ext uri="{FF2B5EF4-FFF2-40B4-BE49-F238E27FC236}">
                  <a16:creationId xmlns:a16="http://schemas.microsoft.com/office/drawing/2014/main" id="{D74D3CD1-F119-49EB-94C3-A9966218A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401050" y="-1303017"/>
              <a:ext cx="1605020" cy="1605020"/>
            </a:xfrm>
            <a:prstGeom prst="rect">
              <a:avLst/>
            </a:prstGeom>
          </p:spPr>
        </p:pic>
        <p:sp>
          <p:nvSpPr>
            <p:cNvPr id="63" name="Arrow: Up-Down 62">
              <a:extLst>
                <a:ext uri="{FF2B5EF4-FFF2-40B4-BE49-F238E27FC236}">
                  <a16:creationId xmlns:a16="http://schemas.microsoft.com/office/drawing/2014/main" id="{54767FA8-B3DA-427A-A8E6-8948E5FE7BA0}"/>
                </a:ext>
              </a:extLst>
            </p:cNvPr>
            <p:cNvSpPr/>
            <p:nvPr/>
          </p:nvSpPr>
          <p:spPr>
            <a:xfrm rot="7100587" flipH="1">
              <a:off x="5730407" y="-3468475"/>
              <a:ext cx="1079500" cy="3398090"/>
            </a:xfrm>
            <a:prstGeom prst="up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PT" sz="3200" dirty="0" err="1"/>
                <a:t>image</a:t>
              </a:r>
              <a:endParaRPr lang="en-US" sz="3200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C5900481-34D8-475F-B1F1-BFC6144E5E20}"/>
                </a:ext>
              </a:extLst>
            </p:cNvPr>
            <p:cNvSpPr/>
            <p:nvPr/>
          </p:nvSpPr>
          <p:spPr>
            <a:xfrm>
              <a:off x="1947790" y="-3817497"/>
              <a:ext cx="2743200" cy="27432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400" dirty="0"/>
            </a:p>
            <a:p>
              <a:pPr algn="ctr"/>
              <a:endParaRPr lang="pt-PT" sz="2400" dirty="0"/>
            </a:p>
            <a:p>
              <a:pPr algn="ctr"/>
              <a:endParaRPr lang="pt-PT" sz="2400" dirty="0"/>
            </a:p>
            <a:p>
              <a:pPr algn="ctr"/>
              <a:br>
                <a:rPr lang="pt-PT" sz="2400" dirty="0"/>
              </a:br>
              <a:endParaRPr lang="pt-PT" sz="2400" dirty="0"/>
            </a:p>
            <a:p>
              <a:pPr algn="ctr"/>
              <a:r>
                <a:rPr lang="pt-PT" sz="3600" dirty="0"/>
                <a:t>Broker</a:t>
              </a:r>
              <a:endParaRPr lang="en-US" sz="2400" dirty="0"/>
            </a:p>
          </p:txBody>
        </p:sp>
        <p:pic>
          <p:nvPicPr>
            <p:cNvPr id="1046" name="Picture 22" descr="asf - Revision 1878756: /kafka/site/logos">
              <a:extLst>
                <a:ext uri="{FF2B5EF4-FFF2-40B4-BE49-F238E27FC236}">
                  <a16:creationId xmlns:a16="http://schemas.microsoft.com/office/drawing/2014/main" id="{6BD39144-02E6-478E-8A07-80E92BB286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473" y="-3817498"/>
              <a:ext cx="1875992" cy="2042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9" name="Arrow: Curved Right 1048">
              <a:extLst>
                <a:ext uri="{FF2B5EF4-FFF2-40B4-BE49-F238E27FC236}">
                  <a16:creationId xmlns:a16="http://schemas.microsoft.com/office/drawing/2014/main" id="{359233C0-E189-44C0-8A6C-6AF08CF43865}"/>
                </a:ext>
              </a:extLst>
            </p:cNvPr>
            <p:cNvSpPr/>
            <p:nvPr/>
          </p:nvSpPr>
          <p:spPr>
            <a:xfrm>
              <a:off x="370424" y="-2212421"/>
              <a:ext cx="1532771" cy="3851997"/>
            </a:xfrm>
            <a:prstGeom prst="curved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r>
                <a:rPr lang="pt-PT" sz="3200" dirty="0"/>
                <a:t> </a:t>
              </a:r>
              <a:r>
                <a:rPr lang="pt-PT" sz="3200" dirty="0" err="1">
                  <a:solidFill>
                    <a:schemeClr val="tx1"/>
                  </a:solidFill>
                </a:rPr>
                <a:t>image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0" name="Arrow: Curved Right 79">
              <a:extLst>
                <a:ext uri="{FF2B5EF4-FFF2-40B4-BE49-F238E27FC236}">
                  <a16:creationId xmlns:a16="http://schemas.microsoft.com/office/drawing/2014/main" id="{C5700E91-0740-40D0-806D-FB97E0B28F8A}"/>
                </a:ext>
              </a:extLst>
            </p:cNvPr>
            <p:cNvSpPr/>
            <p:nvPr/>
          </p:nvSpPr>
          <p:spPr>
            <a:xfrm flipV="1">
              <a:off x="-338684" y="-3670049"/>
              <a:ext cx="2281443" cy="6447750"/>
            </a:xfrm>
            <a:prstGeom prst="curved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r>
                <a:rPr lang="pt-PT" sz="3200" dirty="0"/>
                <a:t> </a:t>
              </a:r>
              <a:endParaRPr lang="en-US" sz="3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FBBD7EA-A2F1-493C-8592-E86B0577E56E}"/>
                </a:ext>
              </a:extLst>
            </p:cNvPr>
            <p:cNvSpPr txBox="1"/>
            <p:nvPr/>
          </p:nvSpPr>
          <p:spPr>
            <a:xfrm>
              <a:off x="-3529729" y="-825032"/>
              <a:ext cx="306771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3200" dirty="0" err="1"/>
                <a:t>emotion</a:t>
              </a:r>
              <a:r>
                <a:rPr lang="pt-PT" sz="3200" dirty="0"/>
                <a:t> (</a:t>
              </a:r>
              <a:r>
                <a:rPr lang="pt-PT" sz="3200" dirty="0" err="1"/>
                <a:t>Happy</a:t>
              </a:r>
              <a:r>
                <a:rPr lang="pt-PT" sz="3200" dirty="0"/>
                <a:t>/Neutral)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221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56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Teixeira</dc:creator>
  <cp:lastModifiedBy>Pedro Teixeira</cp:lastModifiedBy>
  <cp:revision>9</cp:revision>
  <dcterms:created xsi:type="dcterms:W3CDTF">2020-06-13T01:20:48Z</dcterms:created>
  <dcterms:modified xsi:type="dcterms:W3CDTF">2020-06-13T02:12:23Z</dcterms:modified>
</cp:coreProperties>
</file>