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d68d75f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d68d75f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d68d75f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d68d75f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d68d75f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d68d75f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d68d75f7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d68d75f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d68d75f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d68d75f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d68d75f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d68d75f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neonline.com/calculator.asmx" TargetMode="External"/><Relationship Id="rId4" Type="http://schemas.openxmlformats.org/officeDocument/2006/relationships/hyperlink" Target="http://www.dneonline.com/calculator.asmx?wsd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about:bla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MfbwXUXFeJs&amp;ab_channel=Pycornerspy" TargetMode="External"/><Relationship Id="rId4" Type="http://schemas.openxmlformats.org/officeDocument/2006/relationships/hyperlink" Target="https://www.geeksforgeeks.org/making-soap-api-calls-using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 and Cloud Computing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Client to SOAP Web Services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6306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Building a SOAP based Web Multiplication Calculator</a:t>
            </a:r>
            <a:endParaRPr b="1" sz="2500"/>
          </a:p>
        </p:txBody>
      </p:sp>
      <p:sp>
        <p:nvSpPr>
          <p:cNvPr id="61" name="Google Shape;61;p14"/>
          <p:cNvSpPr txBox="1"/>
          <p:nvPr/>
        </p:nvSpPr>
        <p:spPr>
          <a:xfrm>
            <a:off x="448475" y="1976100"/>
            <a:ext cx="807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(Instead of Java)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 API (Instead of </a:t>
            </a:r>
            <a:r>
              <a:rPr lang="en"/>
              <a:t>Servlets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SOAP Web-Service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http://www.dneonline.com/calculator.asmx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WSDL 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http://www.dneonline.com/calculator.asmx?wsdl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630675"/>
            <a:ext cx="9144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Task Overview: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User input 2 numbers (Num1, Num 2).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Format a XML based SOAP request using the numbers.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POST request to SOAP service EndPoint.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Receive and Return the result response.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700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Screenshots of the Project</a:t>
            </a:r>
            <a:endParaRPr sz="200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2475"/>
            <a:ext cx="9143999" cy="31667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06425" y="826875"/>
            <a:ext cx="807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Landing page: </a:t>
            </a:r>
            <a:r>
              <a:rPr lang="en" sz="1500"/>
              <a:t>Take input of numbers.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700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Screenshots of the Project</a:t>
            </a:r>
            <a:endParaRPr sz="2000"/>
          </a:p>
        </p:txBody>
      </p:sp>
      <p:sp>
        <p:nvSpPr>
          <p:cNvPr id="79" name="Google Shape;79;p17"/>
          <p:cNvSpPr txBox="1"/>
          <p:nvPr/>
        </p:nvSpPr>
        <p:spPr>
          <a:xfrm>
            <a:off x="406425" y="826875"/>
            <a:ext cx="807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Result</a:t>
            </a:r>
            <a:r>
              <a:rPr b="1" lang="en" sz="1500"/>
              <a:t> page: </a:t>
            </a:r>
            <a:r>
              <a:rPr lang="en" sz="1500"/>
              <a:t>Show the result of the multiplication.</a:t>
            </a:r>
            <a:endParaRPr sz="15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5" y="1429775"/>
            <a:ext cx="9143999" cy="222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0" y="70075"/>
            <a:ext cx="91440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How to run the Project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Clone repo/ Download and unzip the folder.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Install Anaconda/ Miniconda.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Install </a:t>
            </a:r>
            <a:r>
              <a:rPr lang="en" sz="2100"/>
              <a:t>Dependencies</a:t>
            </a:r>
            <a:r>
              <a:rPr lang="en" sz="2100"/>
              <a:t>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Go to the project folder via terminal.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Run this command in the terminal: uvicorn main:app --reload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It should give output like this: Uvicorn running on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http://***.*.*:****</a:t>
            </a:r>
            <a:r>
              <a:rPr lang="en" sz="2100"/>
              <a:t>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Go to this url and you should see the web application.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0" y="70075"/>
            <a:ext cx="9144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References: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Basic idea: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https://www.youtube.com/watch?v=MfbwXUXFeJs&amp;ab_channel=Pycornerspy</a:t>
            </a: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More details: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https://www.geeksforgeeks.org/making-soap-api-calls-using-python/</a:t>
            </a: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Used </a:t>
            </a:r>
            <a:r>
              <a:rPr b="1" lang="en" sz="1900"/>
              <a:t>CHATGPT</a:t>
            </a:r>
            <a:r>
              <a:rPr lang="en" sz="1900"/>
              <a:t> to integrate bootstrap to the web pages, some debugging and explanation.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