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EA786"/>
    <a:srgbClr val="8E7D64"/>
    <a:srgbClr val="4A4134"/>
    <a:srgbClr val="AE6ADF"/>
    <a:srgbClr val="6E4FC5"/>
    <a:srgbClr val="FDFDFD"/>
    <a:srgbClr val="2023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45" d="100"/>
          <a:sy n="45" d="100"/>
        </p:scale>
        <p:origin x="-80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D548C-CA7A-4427-BCFA-0ACC6E88977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F6CFC-D3D2-4A15-A7AE-6A5BB7087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F6CFC-D3D2-4A15-A7AE-6A5BB70871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178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BEA78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1034" y="1006223"/>
            <a:ext cx="6184900" cy="1153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0279" y="2094188"/>
            <a:ext cx="9652635" cy="2072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rgbClr val="BEA78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599" y="2019300"/>
            <a:ext cx="13387069" cy="3643561"/>
          </a:xfrm>
          <a:prstGeom prst="rect">
            <a:avLst/>
          </a:prstGeom>
        </p:spPr>
        <p:txBody>
          <a:bodyPr vert="horz" wrap="square" lIns="0" tIns="441959" rIns="0" bIns="0" rtlCol="0">
            <a:spAutoFit/>
          </a:bodyPr>
          <a:lstStyle/>
          <a:p>
            <a:pPr marL="12700" marR="5245735">
              <a:lnSpc>
                <a:spcPct val="78600"/>
              </a:lnSpc>
              <a:spcBef>
                <a:spcPts val="3479"/>
              </a:spcBef>
            </a:pPr>
            <a:r>
              <a:rPr sz="13150" spc="150" dirty="0">
                <a:solidFill>
                  <a:srgbClr val="FFFFFF"/>
                </a:solidFill>
                <a:latin typeface="Verdana"/>
                <a:cs typeface="Verdana"/>
              </a:rPr>
              <a:t>Brand </a:t>
            </a:r>
            <a:r>
              <a:rPr sz="1315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150" spc="655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150" spc="-270" dirty="0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3150" spc="80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150" spc="-150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150" spc="-270" dirty="0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3150" spc="95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150" spc="80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150" spc="695" dirty="0" smtClean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131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0872" y="7810500"/>
            <a:ext cx="13268325" cy="9525"/>
          </a:xfrm>
          <a:custGeom>
            <a:avLst/>
            <a:gdLst/>
            <a:ahLst/>
            <a:cxnLst/>
            <a:rect l="l" t="t" r="r" b="b"/>
            <a:pathLst>
              <a:path w="13268325" h="9525">
                <a:moveTo>
                  <a:pt x="13268323" y="9524"/>
                </a:moveTo>
                <a:lnTo>
                  <a:pt x="0" y="9524"/>
                </a:lnTo>
                <a:lnTo>
                  <a:pt x="0" y="0"/>
                </a:lnTo>
                <a:lnTo>
                  <a:pt x="13268323" y="0"/>
                </a:lnTo>
                <a:lnTo>
                  <a:pt x="13268323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9742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6599" y="7962900"/>
            <a:ext cx="8793480" cy="21788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800" spc="-10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meaning</a:t>
            </a:r>
            <a:r>
              <a:rPr sz="2800" spc="-10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behind</a:t>
            </a:r>
            <a:r>
              <a:rPr sz="2800" spc="-10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800" spc="-10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logo</a:t>
            </a:r>
            <a:r>
              <a:rPr sz="2800" spc="-10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1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mark</a:t>
            </a:r>
            <a:r>
              <a:rPr sz="2800" spc="-10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800" spc="-10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800" spc="2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espacio Co.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800" spc="2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-Our logo is designed keeping in mind various meanings and representations of our ambitions. The details of our logo and correct usage are provided as follows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812" y="5687386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2966" y="8228671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068307" y="1006857"/>
            <a:ext cx="3006090" cy="1555041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470"/>
              </a:spcBef>
            </a:pPr>
            <a:r>
              <a:rPr lang="en-US" sz="5550" spc="150" dirty="0" smtClean="0">
                <a:solidFill>
                  <a:srgbClr val="BEA786"/>
                </a:solidFill>
              </a:rPr>
              <a:t>espacio</a:t>
            </a:r>
            <a:r>
              <a:rPr sz="5550" spc="-30" dirty="0" smtClean="0">
                <a:solidFill>
                  <a:srgbClr val="BEA786"/>
                </a:solidFill>
              </a:rPr>
              <a:t>  </a:t>
            </a:r>
            <a:r>
              <a:rPr sz="5550" spc="40" dirty="0" smtClean="0">
                <a:solidFill>
                  <a:srgbClr val="BEA786"/>
                </a:solidFill>
              </a:rPr>
              <a:t>Co.</a:t>
            </a:r>
            <a:endParaRPr sz="4450" dirty="0">
              <a:latin typeface="Lucida Sans Unicode"/>
              <a:cs typeface="Lucida Sans Unicod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99" y="3647549"/>
            <a:ext cx="8598601" cy="6448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742" y="1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8"/>
                </a:lnTo>
                <a:lnTo>
                  <a:pt x="0" y="10286998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35813" y="1364432"/>
            <a:ext cx="6809740" cy="14946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Rules</a:t>
            </a:r>
            <a:r>
              <a:rPr sz="31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1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logo</a:t>
            </a:r>
            <a:r>
              <a:rPr sz="31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31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1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keep</a:t>
            </a:r>
            <a:r>
              <a:rPr sz="31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1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-4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mind</a:t>
            </a:r>
            <a:endParaRPr lang="en-US" sz="3150" spc="-45" dirty="0" smtClean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z="3150" spc="-45" dirty="0" smtClean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31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5139" y="2738520"/>
            <a:ext cx="2073275" cy="643255"/>
          </a:xfrm>
          <a:custGeom>
            <a:avLst/>
            <a:gdLst/>
            <a:ahLst/>
            <a:cxnLst/>
            <a:rect l="l" t="t" r="r" b="b"/>
            <a:pathLst>
              <a:path w="2073275" h="643254">
                <a:moveTo>
                  <a:pt x="2072865" y="642764"/>
                </a:moveTo>
                <a:lnTo>
                  <a:pt x="0" y="642764"/>
                </a:lnTo>
                <a:lnTo>
                  <a:pt x="0" y="0"/>
                </a:lnTo>
                <a:lnTo>
                  <a:pt x="2072865" y="0"/>
                </a:lnTo>
                <a:lnTo>
                  <a:pt x="2072865" y="642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1943100"/>
            <a:ext cx="6096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155" dirty="0" smtClean="0">
                <a:solidFill>
                  <a:srgbClr val="BEA786"/>
                </a:solidFill>
              </a:rPr>
              <a:t>Wrong Logo</a:t>
            </a:r>
            <a:endParaRPr sz="6000" spc="550" dirty="0">
              <a:solidFill>
                <a:srgbClr val="BEA786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966" y="8656747"/>
            <a:ext cx="201295" cy="9956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40" dirty="0">
                <a:solidFill>
                  <a:srgbClr val="BEA786"/>
                </a:solidFill>
                <a:latin typeface="Verdana"/>
                <a:cs typeface="Verdana"/>
              </a:rPr>
              <a:t>Reminders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904" y="6332985"/>
            <a:ext cx="1408057" cy="140740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368982" y="4426252"/>
            <a:ext cx="3676015" cy="7404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4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sz="1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1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change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color.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8982" y="8154578"/>
            <a:ext cx="165481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</a:pPr>
            <a:r>
              <a:rPr sz="14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sz="1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1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rotate </a:t>
            </a:r>
            <a:r>
              <a:rPr sz="1800" spc="-5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logo.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32361" y="4426252"/>
            <a:ext cx="150495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</a:pPr>
            <a:r>
              <a:rPr sz="14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sz="1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1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crop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logo.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32361" y="8154578"/>
            <a:ext cx="278638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</a:pPr>
            <a:r>
              <a:rPr sz="14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400" spc="37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29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400" spc="37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4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r  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illustration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44929" y="4426252"/>
            <a:ext cx="2741295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</a:pPr>
            <a:r>
              <a:rPr sz="14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sz="1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1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shadows</a:t>
            </a:r>
            <a:r>
              <a:rPr sz="1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effects.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144929" y="8154578"/>
            <a:ext cx="179578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</a:pPr>
            <a:r>
              <a:rPr sz="14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sz="1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1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18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tint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opacity.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277014" y="8114203"/>
            <a:ext cx="1410335" cy="1499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50" spc="-1595" dirty="0" smtClean="0">
                <a:solidFill>
                  <a:srgbClr val="BEA786"/>
                </a:solidFill>
                <a:latin typeface="Verdana"/>
                <a:cs typeface="Verdana"/>
              </a:rPr>
              <a:t>1</a:t>
            </a:r>
            <a:r>
              <a:rPr lang="en-US" sz="9650" spc="-1595" dirty="0" smtClean="0">
                <a:solidFill>
                  <a:srgbClr val="BEA786"/>
                </a:solidFill>
                <a:latin typeface="Verdana"/>
                <a:cs typeface="Verdana"/>
              </a:rPr>
              <a:t>0</a:t>
            </a:r>
            <a:endParaRPr sz="9650" dirty="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37249" y="5809317"/>
            <a:ext cx="13154025" cy="9525"/>
          </a:xfrm>
          <a:custGeom>
            <a:avLst/>
            <a:gdLst/>
            <a:ahLst/>
            <a:cxnLst/>
            <a:rect l="l" t="t" r="r" b="b"/>
            <a:pathLst>
              <a:path w="13154025" h="9525">
                <a:moveTo>
                  <a:pt x="13154023" y="9524"/>
                </a:moveTo>
                <a:lnTo>
                  <a:pt x="0" y="9524"/>
                </a:lnTo>
                <a:lnTo>
                  <a:pt x="0" y="0"/>
                </a:lnTo>
                <a:lnTo>
                  <a:pt x="13154023" y="0"/>
                </a:lnTo>
                <a:lnTo>
                  <a:pt x="13154023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64334" y="2068195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564489" y="4690498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0" y="5439769"/>
            <a:ext cx="4828460" cy="3621345"/>
          </a:xfrm>
          <a:prstGeom prst="rect">
            <a:avLst/>
          </a:prstGeom>
        </p:spPr>
      </p:pic>
      <p:sp>
        <p:nvSpPr>
          <p:cNvPr id="41" name="object 34"/>
          <p:cNvSpPr txBox="1"/>
          <p:nvPr/>
        </p:nvSpPr>
        <p:spPr>
          <a:xfrm>
            <a:off x="17716865" y="7328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71700"/>
            <a:ext cx="4512374" cy="338428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8397" b="-1"/>
          <a:stretch/>
        </p:blipFill>
        <p:spPr>
          <a:xfrm>
            <a:off x="6705600" y="3771900"/>
            <a:ext cx="4828460" cy="18687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1563" b="36874"/>
          <a:stretch/>
        </p:blipFill>
        <p:spPr>
          <a:xfrm>
            <a:off x="11630740" y="3238501"/>
            <a:ext cx="4828460" cy="11430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6232">
            <a:off x="1905226" y="6039456"/>
            <a:ext cx="3719409" cy="278955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99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422" y="5466139"/>
            <a:ext cx="4828460" cy="3621345"/>
          </a:xfrm>
          <a:prstGeom prst="rect">
            <a:avLst/>
          </a:prstGeom>
        </p:spPr>
      </p:pic>
      <p:sp>
        <p:nvSpPr>
          <p:cNvPr id="25" name="object 7"/>
          <p:cNvSpPr txBox="1">
            <a:spLocks/>
          </p:cNvSpPr>
          <p:nvPr/>
        </p:nvSpPr>
        <p:spPr>
          <a:xfrm>
            <a:off x="2133600" y="723900"/>
            <a:ext cx="5224145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400" kern="0" spc="155" dirty="0" smtClean="0">
                <a:solidFill>
                  <a:srgbClr val="BEA786"/>
                </a:solidFill>
                <a:latin typeface="Verdana"/>
                <a:ea typeface="+mj-ea"/>
                <a:cs typeface="Verdana"/>
              </a:rPr>
              <a:t>Reminders</a:t>
            </a:r>
            <a:endParaRPr kumimoji="0" lang="en-US" sz="7400" b="0" i="0" u="none" strike="noStrike" kern="0" cap="none" spc="550" normalizeH="0" baseline="0" noProof="0" dirty="0">
              <a:ln>
                <a:noFill/>
              </a:ln>
              <a:solidFill>
                <a:srgbClr val="BEA786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742" y="2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7"/>
                </a:lnTo>
                <a:lnTo>
                  <a:pt x="0" y="10286997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2966" y="7764498"/>
            <a:ext cx="201295" cy="1887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Abou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t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Beuara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y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Corp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1059" y="1384431"/>
            <a:ext cx="12702540" cy="11682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marR="5080">
              <a:lnSpc>
                <a:spcPts val="8270"/>
              </a:lnSpc>
              <a:spcBef>
                <a:spcPts val="810"/>
              </a:spcBef>
            </a:pPr>
            <a:r>
              <a:rPr spc="335" dirty="0"/>
              <a:t>A</a:t>
            </a:r>
            <a:r>
              <a:rPr spc="250" dirty="0"/>
              <a:t>b</a:t>
            </a:r>
            <a:r>
              <a:rPr spc="450" dirty="0"/>
              <a:t>o</a:t>
            </a:r>
            <a:r>
              <a:rPr spc="-10" dirty="0"/>
              <a:t>u</a:t>
            </a:r>
            <a:r>
              <a:rPr spc="65" dirty="0"/>
              <a:t>t</a:t>
            </a:r>
            <a:r>
              <a:rPr spc="-655" dirty="0"/>
              <a:t> </a:t>
            </a:r>
            <a:r>
              <a:rPr lang="en-US" spc="190" dirty="0" smtClean="0"/>
              <a:t>espacio</a:t>
            </a:r>
            <a:r>
              <a:rPr spc="-655" dirty="0" smtClean="0"/>
              <a:t> </a:t>
            </a:r>
            <a:r>
              <a:rPr spc="670" dirty="0" smtClean="0"/>
              <a:t>C</a:t>
            </a:r>
            <a:r>
              <a:rPr spc="450" dirty="0" smtClean="0"/>
              <a:t>o</a:t>
            </a:r>
            <a:r>
              <a:rPr spc="-815" dirty="0" smtClean="0"/>
              <a:t>.  </a:t>
            </a:r>
            <a:endParaRPr spc="455" dirty="0">
              <a:solidFill>
                <a:srgbClr val="BEA786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600" y="3447659"/>
            <a:ext cx="13094252" cy="569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</a:pPr>
            <a:r>
              <a:rPr lang="en-US" sz="2800" dirty="0">
                <a:solidFill>
                  <a:schemeClr val="bg1"/>
                </a:solidFill>
              </a:rPr>
              <a:t>We are coders, scholars , graphic designers and a bunch of space nerds .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3200" dirty="0">
                <a:solidFill>
                  <a:srgbClr val="BEA786"/>
                </a:solidFill>
              </a:rPr>
              <a:t>Since 2021,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We have an immense experience in the field if pioneering , building prototypes and funding space exploration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rgbClr val="BEA786"/>
                </a:solidFill>
              </a:rPr>
              <a:t>When:-</a:t>
            </a:r>
            <a:r>
              <a:rPr lang="en-US" sz="2800" dirty="0">
                <a:solidFill>
                  <a:srgbClr val="BEA786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</a:rPr>
              <a:t>pleased to share that we expanded our plants over 9 counties across 3 continents during our 50 years of existence .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rgbClr val="BEA786"/>
                </a:solidFill>
              </a:rPr>
              <a:t>Why:-</a:t>
            </a:r>
            <a:r>
              <a:rPr lang="en-US" sz="2800" dirty="0">
                <a:solidFill>
                  <a:srgbClr val="BEA786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</a:rPr>
              <a:t>the eagerness to </a:t>
            </a:r>
            <a:r>
              <a:rPr lang="en-US" sz="2800" dirty="0" err="1">
                <a:solidFill>
                  <a:schemeClr val="bg1"/>
                </a:solidFill>
              </a:rPr>
              <a:t>colonise</a:t>
            </a:r>
            <a:r>
              <a:rPr lang="en-US" sz="2800" dirty="0">
                <a:solidFill>
                  <a:schemeClr val="bg1"/>
                </a:solidFill>
              </a:rPr>
              <a:t> the universe made us push our limits and create this label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rgbClr val="BEA786"/>
                </a:solidFill>
              </a:rPr>
              <a:t>How:-</a:t>
            </a:r>
            <a:r>
              <a:rPr lang="en-US" sz="2800" dirty="0">
                <a:solidFill>
                  <a:srgbClr val="BEA786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</a:rPr>
              <a:t>through mammoth experimentations and ideation we created a prototype to aid and assist human survival in extraterrestrial atmosphere.</a:t>
            </a:r>
            <a:endParaRPr lang="en-US" sz="28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13462" y="5303956"/>
            <a:ext cx="424180" cy="424180"/>
            <a:chOff x="12813462" y="5303956"/>
            <a:chExt cx="424180" cy="424180"/>
          </a:xfrm>
        </p:grpSpPr>
        <p:sp>
          <p:nvSpPr>
            <p:cNvPr id="8" name="object 8"/>
            <p:cNvSpPr/>
            <p:nvPr/>
          </p:nvSpPr>
          <p:spPr>
            <a:xfrm>
              <a:off x="12813462" y="5303956"/>
              <a:ext cx="424180" cy="424180"/>
            </a:xfrm>
            <a:custGeom>
              <a:avLst/>
              <a:gdLst/>
              <a:ahLst/>
              <a:cxnLst/>
              <a:rect l="l" t="t" r="r" b="b"/>
              <a:pathLst>
                <a:path w="424180" h="424179">
                  <a:moveTo>
                    <a:pt x="211830" y="423661"/>
                  </a:moveTo>
                  <a:lnTo>
                    <a:pt x="170188" y="419595"/>
                  </a:lnTo>
                  <a:lnTo>
                    <a:pt x="130721" y="407648"/>
                  </a:lnTo>
                  <a:lnTo>
                    <a:pt x="94366" y="388193"/>
                  </a:lnTo>
                  <a:lnTo>
                    <a:pt x="62059" y="361602"/>
                  </a:lnTo>
                  <a:lnTo>
                    <a:pt x="35467" y="329294"/>
                  </a:lnTo>
                  <a:lnTo>
                    <a:pt x="16012" y="292939"/>
                  </a:lnTo>
                  <a:lnTo>
                    <a:pt x="4065" y="253472"/>
                  </a:lnTo>
                  <a:lnTo>
                    <a:pt x="0" y="211830"/>
                  </a:lnTo>
                  <a:lnTo>
                    <a:pt x="4065" y="170188"/>
                  </a:lnTo>
                  <a:lnTo>
                    <a:pt x="16012" y="130721"/>
                  </a:lnTo>
                  <a:lnTo>
                    <a:pt x="35467" y="94366"/>
                  </a:lnTo>
                  <a:lnTo>
                    <a:pt x="62059" y="62059"/>
                  </a:lnTo>
                  <a:lnTo>
                    <a:pt x="94366" y="35467"/>
                  </a:lnTo>
                  <a:lnTo>
                    <a:pt x="130721" y="16012"/>
                  </a:lnTo>
                  <a:lnTo>
                    <a:pt x="170188" y="4065"/>
                  </a:lnTo>
                  <a:lnTo>
                    <a:pt x="211830" y="0"/>
                  </a:lnTo>
                  <a:lnTo>
                    <a:pt x="253472" y="4065"/>
                  </a:lnTo>
                  <a:lnTo>
                    <a:pt x="281996" y="12699"/>
                  </a:lnTo>
                  <a:lnTo>
                    <a:pt x="211830" y="12699"/>
                  </a:lnTo>
                  <a:lnTo>
                    <a:pt x="172686" y="16528"/>
                  </a:lnTo>
                  <a:lnTo>
                    <a:pt x="135590" y="27769"/>
                  </a:lnTo>
                  <a:lnTo>
                    <a:pt x="101414" y="46060"/>
                  </a:lnTo>
                  <a:lnTo>
                    <a:pt x="71033" y="71033"/>
                  </a:lnTo>
                  <a:lnTo>
                    <a:pt x="46060" y="101414"/>
                  </a:lnTo>
                  <a:lnTo>
                    <a:pt x="27769" y="135590"/>
                  </a:lnTo>
                  <a:lnTo>
                    <a:pt x="16528" y="172686"/>
                  </a:lnTo>
                  <a:lnTo>
                    <a:pt x="12699" y="211830"/>
                  </a:lnTo>
                  <a:lnTo>
                    <a:pt x="16528" y="250974"/>
                  </a:lnTo>
                  <a:lnTo>
                    <a:pt x="27769" y="288070"/>
                  </a:lnTo>
                  <a:lnTo>
                    <a:pt x="46060" y="322246"/>
                  </a:lnTo>
                  <a:lnTo>
                    <a:pt x="71033" y="352627"/>
                  </a:lnTo>
                  <a:lnTo>
                    <a:pt x="101414" y="377600"/>
                  </a:lnTo>
                  <a:lnTo>
                    <a:pt x="135590" y="395891"/>
                  </a:lnTo>
                  <a:lnTo>
                    <a:pt x="172686" y="407132"/>
                  </a:lnTo>
                  <a:lnTo>
                    <a:pt x="211830" y="410961"/>
                  </a:lnTo>
                  <a:lnTo>
                    <a:pt x="281996" y="410961"/>
                  </a:lnTo>
                  <a:lnTo>
                    <a:pt x="253471" y="419595"/>
                  </a:lnTo>
                  <a:lnTo>
                    <a:pt x="211830" y="423661"/>
                  </a:lnTo>
                  <a:close/>
                </a:path>
                <a:path w="424180" h="424179">
                  <a:moveTo>
                    <a:pt x="281996" y="410961"/>
                  </a:moveTo>
                  <a:lnTo>
                    <a:pt x="211830" y="410961"/>
                  </a:lnTo>
                  <a:lnTo>
                    <a:pt x="250974" y="407132"/>
                  </a:lnTo>
                  <a:lnTo>
                    <a:pt x="288070" y="395891"/>
                  </a:lnTo>
                  <a:lnTo>
                    <a:pt x="322246" y="377600"/>
                  </a:lnTo>
                  <a:lnTo>
                    <a:pt x="352627" y="352627"/>
                  </a:lnTo>
                  <a:lnTo>
                    <a:pt x="377600" y="322246"/>
                  </a:lnTo>
                  <a:lnTo>
                    <a:pt x="395891" y="288070"/>
                  </a:lnTo>
                  <a:lnTo>
                    <a:pt x="407132" y="250974"/>
                  </a:lnTo>
                  <a:lnTo>
                    <a:pt x="410961" y="211830"/>
                  </a:lnTo>
                  <a:lnTo>
                    <a:pt x="407132" y="172686"/>
                  </a:lnTo>
                  <a:lnTo>
                    <a:pt x="395891" y="135590"/>
                  </a:lnTo>
                  <a:lnTo>
                    <a:pt x="377600" y="101414"/>
                  </a:lnTo>
                  <a:lnTo>
                    <a:pt x="352627" y="71033"/>
                  </a:lnTo>
                  <a:lnTo>
                    <a:pt x="322246" y="46060"/>
                  </a:lnTo>
                  <a:lnTo>
                    <a:pt x="288070" y="27769"/>
                  </a:lnTo>
                  <a:lnTo>
                    <a:pt x="250974" y="16528"/>
                  </a:lnTo>
                  <a:lnTo>
                    <a:pt x="211830" y="12699"/>
                  </a:lnTo>
                  <a:lnTo>
                    <a:pt x="281996" y="12699"/>
                  </a:lnTo>
                  <a:lnTo>
                    <a:pt x="329294" y="35467"/>
                  </a:lnTo>
                  <a:lnTo>
                    <a:pt x="361601" y="62059"/>
                  </a:lnTo>
                  <a:lnTo>
                    <a:pt x="388193" y="94402"/>
                  </a:lnTo>
                  <a:lnTo>
                    <a:pt x="407648" y="130753"/>
                  </a:lnTo>
                  <a:lnTo>
                    <a:pt x="419595" y="170200"/>
                  </a:lnTo>
                  <a:lnTo>
                    <a:pt x="423661" y="211830"/>
                  </a:lnTo>
                  <a:lnTo>
                    <a:pt x="419595" y="253472"/>
                  </a:lnTo>
                  <a:lnTo>
                    <a:pt x="407648" y="292939"/>
                  </a:lnTo>
                  <a:lnTo>
                    <a:pt x="388193" y="329294"/>
                  </a:lnTo>
                  <a:lnTo>
                    <a:pt x="361601" y="361602"/>
                  </a:lnTo>
                  <a:lnTo>
                    <a:pt x="329294" y="388193"/>
                  </a:lnTo>
                  <a:lnTo>
                    <a:pt x="292939" y="407648"/>
                  </a:lnTo>
                  <a:lnTo>
                    <a:pt x="281996" y="41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046" y="5445412"/>
              <a:ext cx="87417" cy="141472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7664334" y="2068197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64489" y="4690498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4" name="object 34"/>
          <p:cNvSpPr txBox="1"/>
          <p:nvPr/>
        </p:nvSpPr>
        <p:spPr>
          <a:xfrm>
            <a:off x="17564465" y="5804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6" name="object 36"/>
          <p:cNvSpPr txBox="1"/>
          <p:nvPr/>
        </p:nvSpPr>
        <p:spPr>
          <a:xfrm>
            <a:off x="16277014" y="8114203"/>
            <a:ext cx="1410335" cy="1499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50" spc="-1595" smtClean="0">
                <a:solidFill>
                  <a:srgbClr val="BEA786"/>
                </a:solidFill>
                <a:latin typeface="Verdana"/>
                <a:cs typeface="Verdana"/>
              </a:rPr>
              <a:t>1</a:t>
            </a:r>
            <a:r>
              <a:rPr lang="en-US" sz="9650" spc="220" dirty="0" smtClean="0">
                <a:solidFill>
                  <a:srgbClr val="BEA786"/>
                </a:solidFill>
                <a:latin typeface="Verdana"/>
                <a:cs typeface="Verdana"/>
              </a:rPr>
              <a:t>1</a:t>
            </a:r>
            <a:endParaRPr sz="9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11996" y="8114203"/>
            <a:ext cx="1675130" cy="1499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50" spc="490" dirty="0">
                <a:solidFill>
                  <a:srgbClr val="BEA786"/>
                </a:solidFill>
                <a:latin typeface="Verdana"/>
                <a:cs typeface="Verdana"/>
              </a:rPr>
              <a:t>0</a:t>
            </a:r>
            <a:r>
              <a:rPr sz="9650" spc="220" dirty="0">
                <a:solidFill>
                  <a:srgbClr val="BEA786"/>
                </a:solidFill>
                <a:latin typeface="Verdana"/>
                <a:cs typeface="Verdana"/>
              </a:rPr>
              <a:t>2</a:t>
            </a:r>
            <a:endParaRPr sz="96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9742" y="1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8"/>
                </a:lnTo>
                <a:lnTo>
                  <a:pt x="0" y="10286998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2966" y="8032407"/>
            <a:ext cx="201295" cy="16198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Tabl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e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f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content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2458" y="3041901"/>
            <a:ext cx="4819650" cy="430022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2700" marR="5080">
              <a:lnSpc>
                <a:spcPct val="78800"/>
              </a:lnSpc>
              <a:spcBef>
                <a:spcPts val="2105"/>
              </a:spcBef>
            </a:pPr>
            <a:r>
              <a:rPr sz="7900" spc="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900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900" spc="2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7900" spc="3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7900" spc="4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900" spc="-7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4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900" spc="245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7900" spc="7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7900" spc="4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9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900" spc="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900" spc="4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9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900" spc="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900" spc="5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7900">
              <a:latin typeface="Verdana"/>
              <a:cs typeface="Verdana"/>
            </a:endParaRPr>
          </a:p>
          <a:p>
            <a:pPr marL="12700" marR="372745">
              <a:lnSpc>
                <a:spcPct val="78400"/>
              </a:lnSpc>
              <a:spcBef>
                <a:spcPts val="1845"/>
              </a:spcBef>
            </a:pPr>
            <a:r>
              <a:rPr sz="7900" spc="405" dirty="0">
                <a:solidFill>
                  <a:srgbClr val="BEA786"/>
                </a:solidFill>
                <a:latin typeface="Verdana"/>
                <a:cs typeface="Verdana"/>
              </a:rPr>
              <a:t>Topics </a:t>
            </a:r>
            <a:r>
              <a:rPr sz="7900" spc="409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7900" spc="710" dirty="0">
                <a:solidFill>
                  <a:srgbClr val="BEA786"/>
                </a:solidFill>
                <a:latin typeface="Verdana"/>
                <a:cs typeface="Verdana"/>
              </a:rPr>
              <a:t>C</a:t>
            </a:r>
            <a:r>
              <a:rPr sz="7900" spc="48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900" spc="-170" dirty="0">
                <a:solidFill>
                  <a:srgbClr val="BEA786"/>
                </a:solidFill>
                <a:latin typeface="Verdana"/>
                <a:cs typeface="Verdana"/>
              </a:rPr>
              <a:t>v</a:t>
            </a:r>
            <a:r>
              <a:rPr sz="7900" spc="470" dirty="0">
                <a:solidFill>
                  <a:srgbClr val="BEA786"/>
                </a:solidFill>
                <a:latin typeface="Verdana"/>
                <a:cs typeface="Verdana"/>
              </a:rPr>
              <a:t>e</a:t>
            </a:r>
            <a:r>
              <a:rPr sz="7900" spc="-100" dirty="0">
                <a:solidFill>
                  <a:srgbClr val="BEA786"/>
                </a:solidFill>
                <a:latin typeface="Verdana"/>
                <a:cs typeface="Verdana"/>
              </a:rPr>
              <a:t>r</a:t>
            </a:r>
            <a:r>
              <a:rPr sz="7900" spc="470" dirty="0">
                <a:solidFill>
                  <a:srgbClr val="BEA786"/>
                </a:solidFill>
                <a:latin typeface="Verdana"/>
                <a:cs typeface="Verdana"/>
              </a:rPr>
              <a:t>e</a:t>
            </a:r>
            <a:r>
              <a:rPr sz="7900" spc="265" dirty="0">
                <a:solidFill>
                  <a:srgbClr val="BEA786"/>
                </a:solidFill>
                <a:latin typeface="Verdana"/>
                <a:cs typeface="Verdana"/>
              </a:rPr>
              <a:t>d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5159" y="7859348"/>
            <a:ext cx="11458575" cy="9525"/>
          </a:xfrm>
          <a:custGeom>
            <a:avLst/>
            <a:gdLst/>
            <a:ahLst/>
            <a:cxnLst/>
            <a:rect l="l" t="t" r="r" b="b"/>
            <a:pathLst>
              <a:path w="11458575" h="9525">
                <a:moveTo>
                  <a:pt x="11458574" y="9524"/>
                </a:moveTo>
                <a:lnTo>
                  <a:pt x="0" y="9524"/>
                </a:lnTo>
                <a:lnTo>
                  <a:pt x="0" y="0"/>
                </a:lnTo>
                <a:lnTo>
                  <a:pt x="11458574" y="0"/>
                </a:lnTo>
                <a:lnTo>
                  <a:pt x="114585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5159" y="2182449"/>
            <a:ext cx="11458575" cy="9525"/>
          </a:xfrm>
          <a:custGeom>
            <a:avLst/>
            <a:gdLst/>
            <a:ahLst/>
            <a:cxnLst/>
            <a:rect l="l" t="t" r="r" b="b"/>
            <a:pathLst>
              <a:path w="11458575" h="9525">
                <a:moveTo>
                  <a:pt x="11458574" y="9524"/>
                </a:moveTo>
                <a:lnTo>
                  <a:pt x="0" y="9524"/>
                </a:lnTo>
                <a:lnTo>
                  <a:pt x="0" y="0"/>
                </a:lnTo>
                <a:lnTo>
                  <a:pt x="11458574" y="0"/>
                </a:lnTo>
                <a:lnTo>
                  <a:pt x="114585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15499" y="3190931"/>
            <a:ext cx="12319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6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Guidelines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5499" y="4620489"/>
            <a:ext cx="12934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1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5499" y="6050048"/>
            <a:ext cx="118554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5499" y="3905711"/>
            <a:ext cx="15100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15499" y="5335269"/>
            <a:ext cx="10579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5499" y="6764828"/>
            <a:ext cx="140017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28199" y="3678412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28199" y="5107970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28199" y="4393191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28199" y="5822750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28199" y="6537531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66919" y="3190931"/>
            <a:ext cx="10668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Positioning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66919" y="3884295"/>
            <a:ext cx="10496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Reminders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66919" y="4686300"/>
            <a:ext cx="9099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579619" y="3681603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579619" y="4457700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79619" y="4402764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579619" y="5845088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79619" y="5829300"/>
            <a:ext cx="2047875" cy="9525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4079675" y="1228329"/>
            <a:ext cx="638175" cy="638175"/>
            <a:chOff x="14079675" y="1228329"/>
            <a:chExt cx="638175" cy="638175"/>
          </a:xfrm>
        </p:grpSpPr>
        <p:sp>
          <p:nvSpPr>
            <p:cNvPr id="30" name="object 30"/>
            <p:cNvSpPr/>
            <p:nvPr/>
          </p:nvSpPr>
          <p:spPr>
            <a:xfrm>
              <a:off x="14079675" y="1228329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319074" y="638148"/>
                  </a:moveTo>
                  <a:lnTo>
                    <a:pt x="268678" y="634217"/>
                  </a:lnTo>
                  <a:lnTo>
                    <a:pt x="220198" y="622617"/>
                  </a:lnTo>
                  <a:lnTo>
                    <a:pt x="174356" y="603633"/>
                  </a:lnTo>
                  <a:lnTo>
                    <a:pt x="131875" y="577555"/>
                  </a:lnTo>
                  <a:lnTo>
                    <a:pt x="93477" y="544671"/>
                  </a:lnTo>
                  <a:lnTo>
                    <a:pt x="60593" y="506272"/>
                  </a:lnTo>
                  <a:lnTo>
                    <a:pt x="34515" y="463791"/>
                  </a:lnTo>
                  <a:lnTo>
                    <a:pt x="15531" y="417950"/>
                  </a:lnTo>
                  <a:lnTo>
                    <a:pt x="3930" y="369470"/>
                  </a:lnTo>
                  <a:lnTo>
                    <a:pt x="0" y="319074"/>
                  </a:lnTo>
                  <a:lnTo>
                    <a:pt x="3930" y="268678"/>
                  </a:lnTo>
                  <a:lnTo>
                    <a:pt x="15531" y="220198"/>
                  </a:lnTo>
                  <a:lnTo>
                    <a:pt x="34515" y="174356"/>
                  </a:lnTo>
                  <a:lnTo>
                    <a:pt x="60593" y="131875"/>
                  </a:lnTo>
                  <a:lnTo>
                    <a:pt x="93477" y="93477"/>
                  </a:lnTo>
                  <a:lnTo>
                    <a:pt x="131875" y="60593"/>
                  </a:lnTo>
                  <a:lnTo>
                    <a:pt x="174356" y="34515"/>
                  </a:lnTo>
                  <a:lnTo>
                    <a:pt x="220198" y="15531"/>
                  </a:lnTo>
                  <a:lnTo>
                    <a:pt x="268678" y="3930"/>
                  </a:lnTo>
                  <a:lnTo>
                    <a:pt x="319074" y="0"/>
                  </a:lnTo>
                  <a:lnTo>
                    <a:pt x="369470" y="3930"/>
                  </a:lnTo>
                  <a:lnTo>
                    <a:pt x="417950" y="15531"/>
                  </a:lnTo>
                  <a:lnTo>
                    <a:pt x="426637" y="19129"/>
                  </a:lnTo>
                  <a:lnTo>
                    <a:pt x="319074" y="19129"/>
                  </a:lnTo>
                  <a:lnTo>
                    <a:pt x="271700" y="22831"/>
                  </a:lnTo>
                  <a:lnTo>
                    <a:pt x="226132" y="33751"/>
                  </a:lnTo>
                  <a:lnTo>
                    <a:pt x="183043" y="51605"/>
                  </a:lnTo>
                  <a:lnTo>
                    <a:pt x="143106" y="76114"/>
                  </a:lnTo>
                  <a:lnTo>
                    <a:pt x="106995" y="106995"/>
                  </a:lnTo>
                  <a:lnTo>
                    <a:pt x="76114" y="143106"/>
                  </a:lnTo>
                  <a:lnTo>
                    <a:pt x="51605" y="183043"/>
                  </a:lnTo>
                  <a:lnTo>
                    <a:pt x="33750" y="226132"/>
                  </a:lnTo>
                  <a:lnTo>
                    <a:pt x="22831" y="271700"/>
                  </a:lnTo>
                  <a:lnTo>
                    <a:pt x="19129" y="319074"/>
                  </a:lnTo>
                  <a:lnTo>
                    <a:pt x="22831" y="366448"/>
                  </a:lnTo>
                  <a:lnTo>
                    <a:pt x="33750" y="412016"/>
                  </a:lnTo>
                  <a:lnTo>
                    <a:pt x="51605" y="455105"/>
                  </a:lnTo>
                  <a:lnTo>
                    <a:pt x="76114" y="495042"/>
                  </a:lnTo>
                  <a:lnTo>
                    <a:pt x="106995" y="531153"/>
                  </a:lnTo>
                  <a:lnTo>
                    <a:pt x="143106" y="562034"/>
                  </a:lnTo>
                  <a:lnTo>
                    <a:pt x="183043" y="586543"/>
                  </a:lnTo>
                  <a:lnTo>
                    <a:pt x="226132" y="604397"/>
                  </a:lnTo>
                  <a:lnTo>
                    <a:pt x="271700" y="615317"/>
                  </a:lnTo>
                  <a:lnTo>
                    <a:pt x="319074" y="619019"/>
                  </a:lnTo>
                  <a:lnTo>
                    <a:pt x="426637" y="619019"/>
                  </a:lnTo>
                  <a:lnTo>
                    <a:pt x="417950" y="622617"/>
                  </a:lnTo>
                  <a:lnTo>
                    <a:pt x="369469" y="634218"/>
                  </a:lnTo>
                  <a:lnTo>
                    <a:pt x="319074" y="638148"/>
                  </a:lnTo>
                  <a:close/>
                </a:path>
                <a:path w="638175" h="638175">
                  <a:moveTo>
                    <a:pt x="426637" y="619019"/>
                  </a:moveTo>
                  <a:lnTo>
                    <a:pt x="319074" y="619019"/>
                  </a:lnTo>
                  <a:lnTo>
                    <a:pt x="366448" y="615317"/>
                  </a:lnTo>
                  <a:lnTo>
                    <a:pt x="412016" y="604397"/>
                  </a:lnTo>
                  <a:lnTo>
                    <a:pt x="455105" y="586543"/>
                  </a:lnTo>
                  <a:lnTo>
                    <a:pt x="495042" y="562034"/>
                  </a:lnTo>
                  <a:lnTo>
                    <a:pt x="531153" y="531153"/>
                  </a:lnTo>
                  <a:lnTo>
                    <a:pt x="562034" y="495042"/>
                  </a:lnTo>
                  <a:lnTo>
                    <a:pt x="586543" y="455105"/>
                  </a:lnTo>
                  <a:lnTo>
                    <a:pt x="604397" y="412016"/>
                  </a:lnTo>
                  <a:lnTo>
                    <a:pt x="615317" y="366448"/>
                  </a:lnTo>
                  <a:lnTo>
                    <a:pt x="619019" y="319074"/>
                  </a:lnTo>
                  <a:lnTo>
                    <a:pt x="615317" y="271700"/>
                  </a:lnTo>
                  <a:lnTo>
                    <a:pt x="604397" y="226132"/>
                  </a:lnTo>
                  <a:lnTo>
                    <a:pt x="586543" y="183043"/>
                  </a:lnTo>
                  <a:lnTo>
                    <a:pt x="562034" y="143106"/>
                  </a:lnTo>
                  <a:lnTo>
                    <a:pt x="531153" y="106995"/>
                  </a:lnTo>
                  <a:lnTo>
                    <a:pt x="495042" y="76114"/>
                  </a:lnTo>
                  <a:lnTo>
                    <a:pt x="455105" y="51605"/>
                  </a:lnTo>
                  <a:lnTo>
                    <a:pt x="412016" y="33751"/>
                  </a:lnTo>
                  <a:lnTo>
                    <a:pt x="366448" y="22831"/>
                  </a:lnTo>
                  <a:lnTo>
                    <a:pt x="319074" y="19129"/>
                  </a:lnTo>
                  <a:lnTo>
                    <a:pt x="426637" y="19129"/>
                  </a:lnTo>
                  <a:lnTo>
                    <a:pt x="463791" y="34515"/>
                  </a:lnTo>
                  <a:lnTo>
                    <a:pt x="506272" y="60593"/>
                  </a:lnTo>
                  <a:lnTo>
                    <a:pt x="544671" y="93477"/>
                  </a:lnTo>
                  <a:lnTo>
                    <a:pt x="577555" y="131924"/>
                  </a:lnTo>
                  <a:lnTo>
                    <a:pt x="603633" y="174412"/>
                  </a:lnTo>
                  <a:lnTo>
                    <a:pt x="622617" y="220235"/>
                  </a:lnTo>
                  <a:lnTo>
                    <a:pt x="634217" y="268690"/>
                  </a:lnTo>
                  <a:lnTo>
                    <a:pt x="638148" y="319074"/>
                  </a:lnTo>
                  <a:lnTo>
                    <a:pt x="634217" y="369470"/>
                  </a:lnTo>
                  <a:lnTo>
                    <a:pt x="622617" y="417950"/>
                  </a:lnTo>
                  <a:lnTo>
                    <a:pt x="603633" y="463791"/>
                  </a:lnTo>
                  <a:lnTo>
                    <a:pt x="577555" y="506272"/>
                  </a:lnTo>
                  <a:lnTo>
                    <a:pt x="544671" y="544671"/>
                  </a:lnTo>
                  <a:lnTo>
                    <a:pt x="506272" y="577555"/>
                  </a:lnTo>
                  <a:lnTo>
                    <a:pt x="463791" y="603633"/>
                  </a:lnTo>
                  <a:lnTo>
                    <a:pt x="426637" y="619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8126" y="1441398"/>
              <a:ext cx="131675" cy="213095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17664334" y="2068195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564489" y="4690498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64465" y="5804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323898"/>
            <a:ext cx="10168890" cy="2371802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5400" marR="5080" indent="-13335">
              <a:lnSpc>
                <a:spcPct val="94900"/>
              </a:lnSpc>
              <a:spcBef>
                <a:spcPts val="680"/>
              </a:spcBef>
            </a:pPr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</a:rPr>
              <a:t> The </a:t>
            </a:r>
            <a:r>
              <a:rPr lang="en-US" sz="8000" dirty="0" smtClean="0">
                <a:latin typeface="Verdana" panose="020B0604030504040204" pitchFamily="34" charset="0"/>
                <a:ea typeface="Verdana" panose="020B0604030504040204" pitchFamily="34" charset="0"/>
              </a:rPr>
              <a:t>espacio Logo</a:t>
            </a:r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br>
              <a:rPr lang="en-US" sz="8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8000" dirty="0">
                <a:solidFill>
                  <a:srgbClr val="BEA78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Usage Guidelines</a:t>
            </a:r>
          </a:p>
        </p:txBody>
      </p:sp>
      <p:sp>
        <p:nvSpPr>
          <p:cNvPr id="3" name="object 3"/>
          <p:cNvSpPr/>
          <p:nvPr/>
        </p:nvSpPr>
        <p:spPr>
          <a:xfrm>
            <a:off x="1509742" y="3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6"/>
                </a:lnTo>
                <a:lnTo>
                  <a:pt x="0" y="1028699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2966" y="7536349"/>
            <a:ext cx="201295" cy="2115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Symbol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an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Meaning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8934" y="6054366"/>
            <a:ext cx="3562350" cy="9525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76600" y="4149583"/>
            <a:ext cx="11734800" cy="19845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200" dirty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The </a:t>
            </a:r>
            <a:r>
              <a:rPr lang="en-US" sz="3200" dirty="0" smtClean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espacio </a:t>
            </a:r>
            <a:r>
              <a:rPr lang="en-US" sz="3200" dirty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logo is a trademark </a:t>
            </a:r>
            <a:r>
              <a:rPr lang="en-US" sz="3200" dirty="0" smtClean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of espacio Co..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200" dirty="0" smtClean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In </a:t>
            </a:r>
            <a:r>
              <a:rPr lang="en-US" sz="3200" dirty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order to protect and grow the </a:t>
            </a:r>
            <a:r>
              <a:rPr lang="en-US" sz="3200" dirty="0" smtClean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espacio </a:t>
            </a:r>
            <a:r>
              <a:rPr lang="en-US" sz="3200" dirty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brand, we have a distinguishable logo that can be used to mark software licensed under an </a:t>
            </a:r>
            <a:r>
              <a:rPr lang="en-US" sz="3200" dirty="0" smtClean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espacio </a:t>
            </a:r>
            <a:r>
              <a:rPr lang="en-US" sz="3200" dirty="0">
                <a:solidFill>
                  <a:schemeClr val="bg1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  <a:t>Approved License. </a:t>
            </a:r>
            <a:endParaRPr sz="3150" dirty="0">
              <a:solidFill>
                <a:schemeClr val="bg1"/>
              </a:solidFill>
              <a:latin typeface="Lucida Sans Unicode" panose="020B0602030504020204" pitchFamily="34" charset="0"/>
              <a:ea typeface="Verdana" panose="020B060403050404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99477" y="8114207"/>
            <a:ext cx="1687830" cy="1499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50" spc="490" dirty="0" smtClean="0">
                <a:solidFill>
                  <a:srgbClr val="BEA786"/>
                </a:solidFill>
                <a:latin typeface="Verdana"/>
                <a:cs typeface="Verdana"/>
              </a:rPr>
              <a:t>0</a:t>
            </a:r>
            <a:r>
              <a:rPr lang="en-US" sz="9650" spc="320" dirty="0">
                <a:solidFill>
                  <a:srgbClr val="BEA786"/>
                </a:solidFill>
                <a:latin typeface="Verdana"/>
                <a:cs typeface="Verdana"/>
              </a:rPr>
              <a:t>3</a:t>
            </a:r>
            <a:endParaRPr sz="9650" dirty="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664334" y="2068198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564489" y="4690500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0" name="object 34"/>
          <p:cNvSpPr txBox="1"/>
          <p:nvPr/>
        </p:nvSpPr>
        <p:spPr>
          <a:xfrm>
            <a:off x="17564465" y="5804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1" name="object 26"/>
          <p:cNvSpPr txBox="1"/>
          <p:nvPr/>
        </p:nvSpPr>
        <p:spPr>
          <a:xfrm>
            <a:off x="2510816" y="6583244"/>
            <a:ext cx="4194784" cy="46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30300"/>
              </a:lnSpc>
              <a:spcBef>
                <a:spcPts val="100"/>
              </a:spcBef>
            </a:pPr>
            <a:r>
              <a:rPr lang="en-US" sz="2400" spc="-15" dirty="0" smtClean="0">
                <a:solidFill>
                  <a:srgbClr val="BEA786"/>
                </a:solidFill>
                <a:latin typeface="Lucida Sans Unicode"/>
                <a:cs typeface="Lucida Sans Unicode"/>
              </a:rPr>
              <a:t>The Standard Logotype</a:t>
            </a:r>
            <a:endParaRPr sz="2400" dirty="0">
              <a:solidFill>
                <a:srgbClr val="BEA786"/>
              </a:solidFill>
              <a:latin typeface="Lucida Sans Unicode"/>
              <a:cs typeface="Lucida Sans Unicode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038" b="36793"/>
          <a:stretch/>
        </p:blipFill>
        <p:spPr>
          <a:xfrm>
            <a:off x="2133600" y="7505700"/>
            <a:ext cx="5410201" cy="1143000"/>
          </a:xfrm>
          <a:prstGeom prst="rect">
            <a:avLst/>
          </a:prstGeom>
        </p:spPr>
      </p:pic>
      <p:sp>
        <p:nvSpPr>
          <p:cNvPr id="34" name="object 26"/>
          <p:cNvSpPr txBox="1"/>
          <p:nvPr/>
        </p:nvSpPr>
        <p:spPr>
          <a:xfrm>
            <a:off x="8302016" y="6507044"/>
            <a:ext cx="4194784" cy="46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30300"/>
              </a:lnSpc>
              <a:spcBef>
                <a:spcPts val="100"/>
              </a:spcBef>
            </a:pPr>
            <a:r>
              <a:rPr lang="en-US" sz="2400" spc="-15" dirty="0" smtClean="0">
                <a:solidFill>
                  <a:srgbClr val="BEA786"/>
                </a:solidFill>
                <a:latin typeface="Lucida Sans Unicode"/>
                <a:cs typeface="Lucida Sans Unicode"/>
              </a:rPr>
              <a:t>The Symbol</a:t>
            </a:r>
            <a:endParaRPr sz="2400" dirty="0">
              <a:solidFill>
                <a:srgbClr val="BEA786"/>
              </a:solidFill>
              <a:latin typeface="Lucida Sans Unicode"/>
              <a:cs typeface="Lucida Sans Unicode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837" t="26997" r="29657" b="24997"/>
          <a:stretch/>
        </p:blipFill>
        <p:spPr>
          <a:xfrm>
            <a:off x="7924800" y="7198272"/>
            <a:ext cx="1752600" cy="1450428"/>
          </a:xfrm>
          <a:prstGeom prst="rect">
            <a:avLst/>
          </a:prstGeom>
        </p:spPr>
      </p:pic>
      <p:sp>
        <p:nvSpPr>
          <p:cNvPr id="35" name="object 26"/>
          <p:cNvSpPr txBox="1"/>
          <p:nvPr/>
        </p:nvSpPr>
        <p:spPr>
          <a:xfrm>
            <a:off x="11731016" y="6515100"/>
            <a:ext cx="4194784" cy="46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30300"/>
              </a:lnSpc>
              <a:spcBef>
                <a:spcPts val="100"/>
              </a:spcBef>
            </a:pPr>
            <a:r>
              <a:rPr lang="en-US" sz="2400" spc="-15" dirty="0" smtClean="0">
                <a:solidFill>
                  <a:srgbClr val="BEA786"/>
                </a:solidFill>
                <a:latin typeface="Lucida Sans Unicode"/>
                <a:cs typeface="Lucida Sans Unicode"/>
              </a:rPr>
              <a:t>The Logotype</a:t>
            </a:r>
            <a:endParaRPr sz="2400" dirty="0">
              <a:solidFill>
                <a:srgbClr val="BEA786"/>
              </a:solidFill>
              <a:latin typeface="Lucida Sans Unicode"/>
              <a:cs typeface="Lucida Sans Unicode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584" t="35038" b="36793"/>
          <a:stretch/>
        </p:blipFill>
        <p:spPr>
          <a:xfrm>
            <a:off x="11734800" y="7353300"/>
            <a:ext cx="4242449" cy="1143000"/>
          </a:xfrm>
          <a:prstGeom prst="rect">
            <a:avLst/>
          </a:prstGeom>
        </p:spPr>
      </p:pic>
      <p:sp>
        <p:nvSpPr>
          <p:cNvPr id="38" name="object 15"/>
          <p:cNvSpPr/>
          <p:nvPr/>
        </p:nvSpPr>
        <p:spPr>
          <a:xfrm rot="5400000" flipV="1">
            <a:off x="6590346" y="7782879"/>
            <a:ext cx="2581276" cy="45719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5"/>
          <p:cNvSpPr/>
          <p:nvPr/>
        </p:nvSpPr>
        <p:spPr>
          <a:xfrm rot="5400000" flipV="1">
            <a:off x="9774245" y="7774822"/>
            <a:ext cx="2581275" cy="45719"/>
          </a:xfrm>
          <a:custGeom>
            <a:avLst/>
            <a:gdLst/>
            <a:ahLst/>
            <a:cxnLst/>
            <a:rect l="l" t="t" r="r" b="b"/>
            <a:pathLst>
              <a:path w="2047875" h="9525">
                <a:moveTo>
                  <a:pt x="2047874" y="9524"/>
                </a:moveTo>
                <a:lnTo>
                  <a:pt x="0" y="9524"/>
                </a:lnTo>
                <a:lnTo>
                  <a:pt x="0" y="0"/>
                </a:lnTo>
                <a:lnTo>
                  <a:pt x="2047874" y="0"/>
                </a:lnTo>
                <a:lnTo>
                  <a:pt x="204787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960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034" y="1005596"/>
            <a:ext cx="10168890" cy="33508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9060"/>
              </a:lnSpc>
              <a:spcBef>
                <a:spcPts val="254"/>
              </a:spcBef>
            </a:pPr>
            <a:r>
              <a:rPr spc="275" dirty="0"/>
              <a:t>S</a:t>
            </a:r>
            <a:r>
              <a:rPr spc="-65" dirty="0"/>
              <a:t>y</a:t>
            </a:r>
            <a:r>
              <a:rPr spc="-420" dirty="0"/>
              <a:t>m</a:t>
            </a:r>
            <a:r>
              <a:rPr spc="250" dirty="0"/>
              <a:t>b</a:t>
            </a:r>
            <a:r>
              <a:rPr spc="450" dirty="0"/>
              <a:t>o</a:t>
            </a:r>
            <a:r>
              <a:rPr spc="345" dirty="0"/>
              <a:t>l</a:t>
            </a:r>
            <a:r>
              <a:rPr spc="550" dirty="0"/>
              <a:t>s</a:t>
            </a:r>
            <a:r>
              <a:rPr spc="-655" dirty="0"/>
              <a:t> </a:t>
            </a:r>
            <a:r>
              <a:rPr sz="5950" spc="1550" dirty="0">
                <a:latin typeface="Lucida Sans Unicode"/>
                <a:cs typeface="Lucida Sans Unicode"/>
              </a:rPr>
              <a:t>&amp;</a:t>
            </a:r>
            <a:r>
              <a:rPr sz="5950" spc="65" dirty="0">
                <a:latin typeface="Lucida Sans Unicode"/>
                <a:cs typeface="Lucida Sans Unicode"/>
              </a:rPr>
              <a:t> </a:t>
            </a:r>
            <a:r>
              <a:rPr spc="875" dirty="0"/>
              <a:t>M</a:t>
            </a:r>
            <a:r>
              <a:rPr spc="445" dirty="0"/>
              <a:t>e</a:t>
            </a:r>
            <a:r>
              <a:rPr spc="55" dirty="0"/>
              <a:t>a</a:t>
            </a:r>
            <a:r>
              <a:rPr spc="-10" dirty="0"/>
              <a:t>n</a:t>
            </a:r>
            <a:r>
              <a:rPr spc="45" dirty="0"/>
              <a:t>i</a:t>
            </a:r>
            <a:r>
              <a:rPr spc="-10" dirty="0"/>
              <a:t>n</a:t>
            </a:r>
            <a:r>
              <a:rPr spc="254" dirty="0"/>
              <a:t>g</a:t>
            </a:r>
            <a:r>
              <a:rPr spc="430" dirty="0"/>
              <a:t>s  </a:t>
            </a:r>
            <a:r>
              <a:rPr spc="650" dirty="0">
                <a:solidFill>
                  <a:srgbClr val="BEA786"/>
                </a:solidFill>
              </a:rPr>
              <a:t>P</a:t>
            </a:r>
            <a:r>
              <a:rPr spc="55" dirty="0">
                <a:solidFill>
                  <a:srgbClr val="BEA786"/>
                </a:solidFill>
              </a:rPr>
              <a:t>a</a:t>
            </a:r>
            <a:r>
              <a:rPr spc="-90" dirty="0">
                <a:solidFill>
                  <a:srgbClr val="BEA786"/>
                </a:solidFill>
              </a:rPr>
              <a:t>r</a:t>
            </a:r>
            <a:r>
              <a:rPr spc="60" dirty="0">
                <a:solidFill>
                  <a:srgbClr val="BEA786"/>
                </a:solidFill>
              </a:rPr>
              <a:t>t</a:t>
            </a:r>
            <a:r>
              <a:rPr spc="550" dirty="0">
                <a:solidFill>
                  <a:srgbClr val="BEA786"/>
                </a:solidFill>
              </a:rPr>
              <a:t>s</a:t>
            </a:r>
            <a:r>
              <a:rPr spc="-655" dirty="0">
                <a:solidFill>
                  <a:srgbClr val="BEA786"/>
                </a:solidFill>
              </a:rPr>
              <a:t> </a:t>
            </a:r>
            <a:r>
              <a:rPr spc="450" dirty="0">
                <a:solidFill>
                  <a:srgbClr val="BEA786"/>
                </a:solidFill>
              </a:rPr>
              <a:t>o</a:t>
            </a:r>
            <a:r>
              <a:rPr spc="229" dirty="0">
                <a:solidFill>
                  <a:srgbClr val="BEA786"/>
                </a:solidFill>
              </a:rPr>
              <a:t>f</a:t>
            </a:r>
            <a:r>
              <a:rPr spc="-655" dirty="0">
                <a:solidFill>
                  <a:srgbClr val="BEA786"/>
                </a:solidFill>
              </a:rPr>
              <a:t> </a:t>
            </a:r>
            <a:r>
              <a:rPr spc="60" dirty="0">
                <a:solidFill>
                  <a:srgbClr val="BEA786"/>
                </a:solidFill>
              </a:rPr>
              <a:t>t</a:t>
            </a:r>
            <a:r>
              <a:rPr spc="-10" dirty="0">
                <a:solidFill>
                  <a:srgbClr val="BEA786"/>
                </a:solidFill>
              </a:rPr>
              <a:t>h</a:t>
            </a:r>
            <a:r>
              <a:rPr spc="450" dirty="0">
                <a:solidFill>
                  <a:srgbClr val="BEA786"/>
                </a:solidFill>
              </a:rPr>
              <a:t>e</a:t>
            </a:r>
            <a:endParaRPr sz="5950" dirty="0">
              <a:latin typeface="Lucida Sans Unicode"/>
              <a:cs typeface="Lucida Sans Unicode"/>
            </a:endParaRPr>
          </a:p>
          <a:p>
            <a:pPr marL="12700">
              <a:lnSpc>
                <a:spcPts val="7905"/>
              </a:lnSpc>
            </a:pPr>
            <a:r>
              <a:rPr lang="en-US" spc="190" dirty="0" smtClean="0">
                <a:solidFill>
                  <a:srgbClr val="BEA786"/>
                </a:solidFill>
              </a:rPr>
              <a:t>espacio</a:t>
            </a:r>
            <a:r>
              <a:rPr spc="-655" dirty="0" smtClean="0">
                <a:solidFill>
                  <a:srgbClr val="BEA786"/>
                </a:solidFill>
              </a:rPr>
              <a:t> </a:t>
            </a:r>
            <a:r>
              <a:rPr spc="665" dirty="0" smtClean="0">
                <a:solidFill>
                  <a:srgbClr val="BEA786"/>
                </a:solidFill>
              </a:rPr>
              <a:t>C</a:t>
            </a:r>
            <a:r>
              <a:rPr spc="450" dirty="0" smtClean="0">
                <a:solidFill>
                  <a:srgbClr val="BEA786"/>
                </a:solidFill>
              </a:rPr>
              <a:t>o</a:t>
            </a:r>
            <a:r>
              <a:rPr spc="-835" dirty="0" smtClean="0">
                <a:solidFill>
                  <a:srgbClr val="BEA786"/>
                </a:solidFill>
              </a:rPr>
              <a:t>.</a:t>
            </a:r>
            <a:r>
              <a:rPr spc="-655" dirty="0" smtClean="0">
                <a:solidFill>
                  <a:srgbClr val="BEA786"/>
                </a:solidFill>
              </a:rPr>
              <a:t> </a:t>
            </a:r>
            <a:r>
              <a:rPr spc="55" dirty="0">
                <a:solidFill>
                  <a:srgbClr val="BEA786"/>
                </a:solidFill>
              </a:rPr>
              <a:t>L</a:t>
            </a:r>
            <a:r>
              <a:rPr spc="450" dirty="0">
                <a:solidFill>
                  <a:srgbClr val="BEA786"/>
                </a:solidFill>
              </a:rPr>
              <a:t>o</a:t>
            </a:r>
            <a:r>
              <a:rPr spc="254" dirty="0">
                <a:solidFill>
                  <a:srgbClr val="BEA786"/>
                </a:solidFill>
              </a:rPr>
              <a:t>g</a:t>
            </a:r>
            <a:r>
              <a:rPr spc="455" dirty="0">
                <a:solidFill>
                  <a:srgbClr val="BEA786"/>
                </a:solidFill>
              </a:rPr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1509742" y="3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6"/>
                </a:lnTo>
                <a:lnTo>
                  <a:pt x="0" y="1028699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2966" y="7536349"/>
            <a:ext cx="201295" cy="2115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Symbol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an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Meaning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1734" y="8549916"/>
            <a:ext cx="3562350" cy="9525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0177" y="8821294"/>
            <a:ext cx="95250" cy="11430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0" y="114208"/>
                </a:moveTo>
                <a:lnTo>
                  <a:pt x="0" y="0"/>
                </a:lnTo>
                <a:lnTo>
                  <a:pt x="95249" y="57104"/>
                </a:lnTo>
                <a:lnTo>
                  <a:pt x="0" y="114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1734" y="8821294"/>
            <a:ext cx="92710" cy="114300"/>
          </a:xfrm>
          <a:custGeom>
            <a:avLst/>
            <a:gdLst/>
            <a:ahLst/>
            <a:cxnLst/>
            <a:rect l="l" t="t" r="r" b="b"/>
            <a:pathLst>
              <a:path w="92710" h="114300">
                <a:moveTo>
                  <a:pt x="92422" y="114208"/>
                </a:moveTo>
                <a:lnTo>
                  <a:pt x="92422" y="0"/>
                </a:lnTo>
                <a:lnTo>
                  <a:pt x="0" y="55408"/>
                </a:lnTo>
                <a:lnTo>
                  <a:pt x="0" y="58799"/>
                </a:lnTo>
                <a:lnTo>
                  <a:pt x="92422" y="114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39034" y="9123319"/>
            <a:ext cx="244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16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0334" y="8549916"/>
            <a:ext cx="3562350" cy="9525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48776" y="8821294"/>
            <a:ext cx="95250" cy="11430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0" y="114208"/>
                </a:moveTo>
                <a:lnTo>
                  <a:pt x="0" y="0"/>
                </a:lnTo>
                <a:lnTo>
                  <a:pt x="95249" y="57104"/>
                </a:lnTo>
                <a:lnTo>
                  <a:pt x="0" y="114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0334" y="8821294"/>
            <a:ext cx="92710" cy="114300"/>
          </a:xfrm>
          <a:custGeom>
            <a:avLst/>
            <a:gdLst/>
            <a:ahLst/>
            <a:cxnLst/>
            <a:rect l="l" t="t" r="r" b="b"/>
            <a:pathLst>
              <a:path w="92709" h="114300">
                <a:moveTo>
                  <a:pt x="92421" y="114208"/>
                </a:moveTo>
                <a:lnTo>
                  <a:pt x="92421" y="0"/>
                </a:lnTo>
                <a:lnTo>
                  <a:pt x="0" y="55408"/>
                </a:lnTo>
                <a:lnTo>
                  <a:pt x="0" y="58799"/>
                </a:lnTo>
                <a:lnTo>
                  <a:pt x="92421" y="114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82039" y="9123319"/>
            <a:ext cx="288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8934" y="6054366"/>
            <a:ext cx="3562350" cy="9525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28934" y="8549916"/>
            <a:ext cx="3562350" cy="9525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887378" y="8821294"/>
            <a:ext cx="95250" cy="11430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0" y="114208"/>
                </a:moveTo>
                <a:lnTo>
                  <a:pt x="0" y="0"/>
                </a:lnTo>
                <a:lnTo>
                  <a:pt x="95249" y="57104"/>
                </a:lnTo>
                <a:lnTo>
                  <a:pt x="0" y="114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28934" y="8821294"/>
            <a:ext cx="92710" cy="114300"/>
          </a:xfrm>
          <a:custGeom>
            <a:avLst/>
            <a:gdLst/>
            <a:ahLst/>
            <a:cxnLst/>
            <a:rect l="l" t="t" r="r" b="b"/>
            <a:pathLst>
              <a:path w="92709" h="114300">
                <a:moveTo>
                  <a:pt x="92422" y="114207"/>
                </a:moveTo>
                <a:lnTo>
                  <a:pt x="92422" y="0"/>
                </a:lnTo>
                <a:lnTo>
                  <a:pt x="0" y="55408"/>
                </a:lnTo>
                <a:lnTo>
                  <a:pt x="0" y="58799"/>
                </a:lnTo>
                <a:lnTo>
                  <a:pt x="92422" y="114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16234" y="4914900"/>
            <a:ext cx="3575050" cy="9970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150" spc="280" dirty="0" smtClean="0">
                <a:solidFill>
                  <a:srgbClr val="FFFFFF"/>
                </a:solidFill>
                <a:latin typeface="Verdana"/>
                <a:cs typeface="Verdana"/>
              </a:rPr>
              <a:t>Circular design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150" spc="280" dirty="0" smtClean="0">
                <a:solidFill>
                  <a:srgbClr val="FFFFFF"/>
                </a:solidFill>
                <a:latin typeface="Verdana"/>
                <a:cs typeface="Verdana"/>
              </a:rPr>
              <a:t>(Planet)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25044" y="9123319"/>
            <a:ext cx="290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03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99476" y="8114207"/>
            <a:ext cx="1983723" cy="15004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9650" spc="490" dirty="0" smtClean="0">
                <a:solidFill>
                  <a:srgbClr val="BEA786"/>
                </a:solidFill>
                <a:latin typeface="Verdana"/>
                <a:cs typeface="Verdana"/>
              </a:rPr>
              <a:t>0</a:t>
            </a:r>
            <a:r>
              <a:rPr lang="en-US" sz="9650" spc="490" dirty="0" smtClean="0">
                <a:solidFill>
                  <a:srgbClr val="BEA786"/>
                </a:solidFill>
                <a:latin typeface="Verdana"/>
                <a:cs typeface="Verdana"/>
              </a:rPr>
              <a:t>4</a:t>
            </a:r>
            <a:endParaRPr sz="9650" dirty="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51734" y="6054363"/>
            <a:ext cx="3562350" cy="9525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39034" y="5369418"/>
            <a:ext cx="1334135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150" spc="225" dirty="0" smtClean="0">
                <a:solidFill>
                  <a:srgbClr val="FFFFFF"/>
                </a:solidFill>
                <a:latin typeface="Verdana"/>
                <a:cs typeface="Verdana"/>
              </a:rPr>
              <a:t>Ring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39034" y="6356922"/>
            <a:ext cx="3503295" cy="181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30300"/>
              </a:lnSpc>
              <a:spcBef>
                <a:spcPts val="100"/>
              </a:spcBef>
            </a:pPr>
            <a:r>
              <a:rPr lang="en-US" spc="-1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Represents </a:t>
            </a:r>
            <a:r>
              <a:rPr lang="en-US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togetherness and unity in the people inhabiting it , also signifies we protect your planet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90334" y="6054363"/>
            <a:ext cx="3562350" cy="9525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77633" y="4838700"/>
            <a:ext cx="2448745" cy="9970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150" spc="-35" dirty="0" smtClean="0">
                <a:solidFill>
                  <a:srgbClr val="FFFFFF"/>
                </a:solidFill>
                <a:latin typeface="Verdana"/>
                <a:cs typeface="Verdana"/>
              </a:rPr>
              <a:t>Small dot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150" spc="-35" dirty="0" smtClean="0">
                <a:solidFill>
                  <a:srgbClr val="FFFFFF"/>
                </a:solidFill>
                <a:latin typeface="Verdana"/>
                <a:cs typeface="Verdana"/>
              </a:rPr>
              <a:t>(Moon)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77634" y="6356922"/>
            <a:ext cx="3503295" cy="1453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30300"/>
              </a:lnSpc>
              <a:spcBef>
                <a:spcPts val="100"/>
              </a:spcBef>
            </a:pPr>
            <a:r>
              <a:rPr lang="en-US" spc="-1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Representing </a:t>
            </a:r>
            <a:r>
              <a:rPr lang="en-US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sun from our solar system to pay tribute to our first ever home , the earth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16234" y="6356922"/>
            <a:ext cx="3976166" cy="733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30300"/>
              </a:lnSpc>
              <a:spcBef>
                <a:spcPts val="100"/>
              </a:spcBef>
            </a:pPr>
            <a:r>
              <a:rPr lang="en-US" spc="-1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Portrays </a:t>
            </a:r>
            <a:r>
              <a:rPr lang="en-US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 , continuity and symmetricity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664334" y="2068198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564489" y="4690500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0" name="object 34"/>
          <p:cNvSpPr txBox="1"/>
          <p:nvPr/>
        </p:nvSpPr>
        <p:spPr>
          <a:xfrm>
            <a:off x="17564465" y="5804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742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91315" y="8114205"/>
            <a:ext cx="1696720" cy="1499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50" spc="490" dirty="0" smtClean="0">
                <a:solidFill>
                  <a:srgbClr val="BEA786"/>
                </a:solidFill>
                <a:latin typeface="Verdana"/>
                <a:cs typeface="Verdana"/>
              </a:rPr>
              <a:t>0</a:t>
            </a:r>
            <a:r>
              <a:rPr lang="en-US" sz="9650" spc="390" dirty="0" smtClean="0">
                <a:solidFill>
                  <a:srgbClr val="BEA786"/>
                </a:solidFill>
                <a:latin typeface="Verdana"/>
                <a:cs typeface="Verdana"/>
              </a:rPr>
              <a:t>5</a:t>
            </a:r>
            <a:endParaRPr sz="96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966" y="7316565"/>
            <a:ext cx="201295" cy="2335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Th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e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Beuara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y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Corp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Color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328" y="1283732"/>
            <a:ext cx="8331834" cy="7281096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 marR="2195830">
              <a:lnSpc>
                <a:spcPts val="8120"/>
              </a:lnSpc>
              <a:spcBef>
                <a:spcPts val="1005"/>
              </a:spcBef>
            </a:pPr>
            <a:r>
              <a:rPr sz="7400" spc="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400" spc="-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7400" spc="4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400" spc="-6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7400" spc="190" dirty="0" smtClean="0">
                <a:solidFill>
                  <a:srgbClr val="FFFFFF"/>
                </a:solidFill>
                <a:latin typeface="Verdana"/>
                <a:cs typeface="Verdana"/>
              </a:rPr>
              <a:t>espacio</a:t>
            </a:r>
            <a:r>
              <a:rPr sz="7400" spc="-45" dirty="0" smtClean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7400" spc="665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7400" spc="450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400" spc="-835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7400" spc="-65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400" spc="6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7400" spc="4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400" spc="3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7400" spc="4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4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7400" spc="5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7400" dirty="0">
              <a:latin typeface="Verdana"/>
              <a:cs typeface="Verdana"/>
            </a:endParaRPr>
          </a:p>
          <a:p>
            <a:pPr marL="12700" marR="5080">
              <a:lnSpc>
                <a:spcPts val="8220"/>
              </a:lnSpc>
              <a:spcBef>
                <a:spcPts val="2280"/>
              </a:spcBef>
            </a:pPr>
            <a:r>
              <a:rPr sz="7400" spc="365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-10" dirty="0">
                <a:solidFill>
                  <a:srgbClr val="BEA786"/>
                </a:solidFill>
                <a:latin typeface="Verdana"/>
                <a:cs typeface="Verdana"/>
              </a:rPr>
              <a:t>u</a:t>
            </a:r>
            <a:r>
              <a:rPr sz="7400" spc="-85" dirty="0">
                <a:solidFill>
                  <a:srgbClr val="BEA786"/>
                </a:solidFill>
                <a:latin typeface="Verdana"/>
                <a:cs typeface="Verdana"/>
              </a:rPr>
              <a:t>r</a:t>
            </a:r>
            <a:r>
              <a:rPr sz="7400" spc="-655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7400" spc="885" dirty="0">
                <a:solidFill>
                  <a:srgbClr val="BEA786"/>
                </a:solidFill>
                <a:latin typeface="Verdana"/>
                <a:cs typeface="Verdana"/>
              </a:rPr>
              <a:t>c</a:t>
            </a:r>
            <a:r>
              <a:rPr sz="7400" spc="45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345" dirty="0">
                <a:solidFill>
                  <a:srgbClr val="BEA786"/>
                </a:solidFill>
                <a:latin typeface="Verdana"/>
                <a:cs typeface="Verdana"/>
              </a:rPr>
              <a:t>l</a:t>
            </a:r>
            <a:r>
              <a:rPr sz="7400" spc="45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-85" dirty="0">
                <a:solidFill>
                  <a:srgbClr val="BEA786"/>
                </a:solidFill>
                <a:latin typeface="Verdana"/>
                <a:cs typeface="Verdana"/>
              </a:rPr>
              <a:t>r</a:t>
            </a:r>
            <a:r>
              <a:rPr sz="7400" spc="-655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7400" spc="250" dirty="0">
                <a:solidFill>
                  <a:srgbClr val="BEA786"/>
                </a:solidFill>
                <a:latin typeface="Verdana"/>
                <a:cs typeface="Verdana"/>
              </a:rPr>
              <a:t>p</a:t>
            </a:r>
            <a:r>
              <a:rPr sz="7400" spc="55" dirty="0">
                <a:solidFill>
                  <a:srgbClr val="BEA786"/>
                </a:solidFill>
                <a:latin typeface="Verdana"/>
                <a:cs typeface="Verdana"/>
              </a:rPr>
              <a:t>a</a:t>
            </a:r>
            <a:r>
              <a:rPr sz="7400" spc="345" dirty="0">
                <a:solidFill>
                  <a:srgbClr val="BEA786"/>
                </a:solidFill>
                <a:latin typeface="Verdana"/>
                <a:cs typeface="Verdana"/>
              </a:rPr>
              <a:t>l</a:t>
            </a:r>
            <a:r>
              <a:rPr sz="7400" spc="445" dirty="0">
                <a:solidFill>
                  <a:srgbClr val="BEA786"/>
                </a:solidFill>
                <a:latin typeface="Verdana"/>
                <a:cs typeface="Verdana"/>
              </a:rPr>
              <a:t>e</a:t>
            </a:r>
            <a:r>
              <a:rPr sz="7400" spc="60" dirty="0">
                <a:solidFill>
                  <a:srgbClr val="BEA786"/>
                </a:solidFill>
                <a:latin typeface="Verdana"/>
                <a:cs typeface="Verdana"/>
              </a:rPr>
              <a:t>tt</a:t>
            </a:r>
            <a:r>
              <a:rPr sz="7400" spc="325" dirty="0">
                <a:solidFill>
                  <a:srgbClr val="BEA786"/>
                </a:solidFill>
                <a:latin typeface="Verdana"/>
                <a:cs typeface="Verdana"/>
              </a:rPr>
              <a:t>e  </a:t>
            </a:r>
            <a:r>
              <a:rPr sz="7400" spc="225" dirty="0">
                <a:solidFill>
                  <a:srgbClr val="BEA786"/>
                </a:solidFill>
                <a:latin typeface="Verdana"/>
                <a:cs typeface="Verdana"/>
              </a:rPr>
              <a:t>f</a:t>
            </a:r>
            <a:r>
              <a:rPr sz="7400" spc="45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-85" dirty="0">
                <a:solidFill>
                  <a:srgbClr val="BEA786"/>
                </a:solidFill>
                <a:latin typeface="Verdana"/>
                <a:cs typeface="Verdana"/>
              </a:rPr>
              <a:t>r</a:t>
            </a:r>
            <a:r>
              <a:rPr sz="7400" spc="-655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7400" spc="345" dirty="0">
                <a:solidFill>
                  <a:srgbClr val="BEA786"/>
                </a:solidFill>
                <a:latin typeface="Verdana"/>
                <a:cs typeface="Verdana"/>
              </a:rPr>
              <a:t>l</a:t>
            </a:r>
            <a:r>
              <a:rPr sz="7400" spc="45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254" dirty="0">
                <a:solidFill>
                  <a:srgbClr val="BEA786"/>
                </a:solidFill>
                <a:latin typeface="Verdana"/>
                <a:cs typeface="Verdana"/>
              </a:rPr>
              <a:t>g</a:t>
            </a:r>
            <a:r>
              <a:rPr sz="7400" spc="455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-655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7400" spc="-10" dirty="0">
                <a:solidFill>
                  <a:srgbClr val="BEA786"/>
                </a:solidFill>
                <a:latin typeface="Verdana"/>
                <a:cs typeface="Verdana"/>
              </a:rPr>
              <a:t>u</a:t>
            </a:r>
            <a:r>
              <a:rPr sz="7400" spc="545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r>
              <a:rPr sz="7400" spc="55" dirty="0">
                <a:solidFill>
                  <a:srgbClr val="BEA786"/>
                </a:solidFill>
                <a:latin typeface="Verdana"/>
                <a:cs typeface="Verdana"/>
              </a:rPr>
              <a:t>a</a:t>
            </a:r>
            <a:r>
              <a:rPr sz="7400" spc="254" dirty="0">
                <a:solidFill>
                  <a:srgbClr val="BEA786"/>
                </a:solidFill>
                <a:latin typeface="Verdana"/>
                <a:cs typeface="Verdana"/>
              </a:rPr>
              <a:t>g</a:t>
            </a:r>
            <a:r>
              <a:rPr sz="7400" spc="450" dirty="0">
                <a:solidFill>
                  <a:srgbClr val="BEA786"/>
                </a:solidFill>
                <a:latin typeface="Verdana"/>
                <a:cs typeface="Verdana"/>
              </a:rPr>
              <a:t>e</a:t>
            </a:r>
            <a:endParaRPr sz="7400" dirty="0">
              <a:latin typeface="Verdana"/>
              <a:cs typeface="Verdana"/>
            </a:endParaRPr>
          </a:p>
          <a:p>
            <a:pPr marL="12700" marR="1807210">
              <a:lnSpc>
                <a:spcPct val="130300"/>
              </a:lnSpc>
              <a:spcBef>
                <a:spcPts val="3395"/>
              </a:spcBef>
            </a:pPr>
            <a:r>
              <a:rPr lang="en-US" sz="2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This is our official </a:t>
            </a:r>
            <a:r>
              <a:rPr lang="en-US" sz="2800" spc="-1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colour</a:t>
            </a:r>
            <a:r>
              <a:rPr lang="en-US" sz="2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code for the logo we always recommend you to use this </a:t>
            </a:r>
            <a:r>
              <a:rPr lang="en-US" sz="2800" spc="-1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colour</a:t>
            </a:r>
            <a:r>
              <a:rPr lang="en-US" sz="2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palette only when using our logo</a:t>
            </a:r>
            <a:endParaRPr sz="28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>
            <a:duotone>
              <a:prstClr val="black"/>
              <a:srgbClr val="6E4FC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204810" y="5829300"/>
            <a:ext cx="245943" cy="2459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14735" y="3848100"/>
            <a:ext cx="3541395" cy="1769715"/>
          </a:xfrm>
          <a:prstGeom prst="rect">
            <a:avLst/>
          </a:prstGeom>
          <a:solidFill>
            <a:srgbClr val="6E4FC5"/>
          </a:solidFill>
        </p:spPr>
        <p:txBody>
          <a:bodyPr vert="horz" wrap="square" lIns="0" tIns="548640" rIns="0" bIns="0" rtlCol="0">
            <a:spAutoFit/>
          </a:bodyPr>
          <a:lstStyle/>
          <a:p>
            <a:pPr marL="334010" marR="526415">
              <a:lnSpc>
                <a:spcPct val="79300"/>
              </a:lnSpc>
              <a:spcBef>
                <a:spcPts val="4320"/>
              </a:spcBef>
            </a:pPr>
            <a:r>
              <a:rPr lang="en-US" sz="5000" spc="120" dirty="0" smtClean="0">
                <a:latin typeface="Verdana"/>
                <a:cs typeface="Verdana"/>
              </a:rPr>
              <a:t>espacio</a:t>
            </a:r>
            <a:r>
              <a:rPr sz="5000" spc="-35" dirty="0" smtClean="0">
                <a:latin typeface="Verdana"/>
                <a:cs typeface="Verdana"/>
              </a:rPr>
              <a:t>  </a:t>
            </a:r>
            <a:r>
              <a:rPr sz="5000" spc="25" dirty="0" smtClean="0">
                <a:latin typeface="Verdana"/>
                <a:cs typeface="Verdana"/>
              </a:rPr>
              <a:t>Co.</a:t>
            </a:r>
            <a:endParaRPr sz="40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0910" y="5753100"/>
            <a:ext cx="3203575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75890" algn="l"/>
              </a:tabLst>
            </a:pPr>
            <a:r>
              <a:rPr lang="en-US" sz="2100" spc="60" baseline="1984" dirty="0" smtClean="0">
                <a:solidFill>
                  <a:srgbClr val="FFFFFF"/>
                </a:solidFill>
                <a:latin typeface="Verdana"/>
                <a:cs typeface="Verdana"/>
              </a:rPr>
              <a:t>Blueish </a:t>
            </a:r>
            <a:r>
              <a:rPr lang="en-US" sz="1600" spc="60" dirty="0" smtClean="0">
                <a:solidFill>
                  <a:srgbClr val="FFFFFF"/>
                </a:solidFill>
                <a:latin typeface="Verdana"/>
                <a:cs typeface="Verdana"/>
              </a:rPr>
              <a:t>Purple</a:t>
            </a:r>
            <a:r>
              <a:rPr lang="en-US" sz="2100" spc="60" baseline="1984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100" spc="60" dirty="0" smtClean="0">
                <a:solidFill>
                  <a:srgbClr val="FFFFFF"/>
                </a:solidFill>
                <a:latin typeface="Verdana"/>
                <a:cs typeface="Verdana"/>
              </a:rPr>
              <a:t>         </a:t>
            </a:r>
            <a:r>
              <a:rPr sz="1100" spc="1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#</a:t>
            </a:r>
            <a:r>
              <a:rPr lang="en-US" sz="1450" spc="1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6E4FC5</a:t>
            </a:r>
            <a:endParaRPr sz="1450" dirty="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>
            <a:duotone>
              <a:prstClr val="black"/>
              <a:srgbClr val="2023A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204810" y="3152820"/>
            <a:ext cx="245943" cy="2459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204897" y="1257300"/>
            <a:ext cx="3541395" cy="1769715"/>
          </a:xfrm>
          <a:prstGeom prst="rect">
            <a:avLst/>
          </a:prstGeom>
          <a:solidFill>
            <a:srgbClr val="2023A5"/>
          </a:solidFill>
        </p:spPr>
        <p:txBody>
          <a:bodyPr vert="horz" wrap="square" lIns="0" tIns="548640" rIns="0" bIns="0" rtlCol="0">
            <a:spAutoFit/>
          </a:bodyPr>
          <a:lstStyle/>
          <a:p>
            <a:pPr marL="334010" marR="526415">
              <a:lnSpc>
                <a:spcPct val="79300"/>
              </a:lnSpc>
              <a:spcBef>
                <a:spcPts val="4320"/>
              </a:spcBef>
            </a:pPr>
            <a:r>
              <a:rPr lang="en-US" sz="5000" spc="120" dirty="0" smtClean="0">
                <a:latin typeface="Verdana"/>
                <a:cs typeface="Verdana"/>
              </a:rPr>
              <a:t>espacio</a:t>
            </a:r>
            <a:r>
              <a:rPr sz="5000" spc="-35" dirty="0" smtClean="0">
                <a:latin typeface="Verdana"/>
                <a:cs typeface="Verdana"/>
              </a:rPr>
              <a:t>  </a:t>
            </a:r>
            <a:r>
              <a:rPr sz="5000" spc="25" dirty="0" smtClean="0">
                <a:latin typeface="Verdana"/>
                <a:cs typeface="Verdana"/>
              </a:rPr>
              <a:t>Co.</a:t>
            </a:r>
            <a:endParaRPr sz="40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0910" y="3162300"/>
            <a:ext cx="320357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24430" algn="l"/>
              </a:tabLst>
            </a:pPr>
            <a:r>
              <a:rPr lang="en-US" sz="2100" spc="30" baseline="1984" dirty="0" smtClean="0">
                <a:solidFill>
                  <a:srgbClr val="FFFFFF"/>
                </a:solidFill>
                <a:latin typeface="Verdana"/>
                <a:cs typeface="Verdana"/>
              </a:rPr>
              <a:t>Blue                             </a:t>
            </a:r>
            <a:r>
              <a:rPr lang="en-US" sz="1400" spc="4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#2023A5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664334" y="2068193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564489" y="4690494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6" name="object 34"/>
          <p:cNvSpPr txBox="1"/>
          <p:nvPr/>
        </p:nvSpPr>
        <p:spPr>
          <a:xfrm>
            <a:off x="17564465" y="5804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12192000" y="6345585"/>
            <a:ext cx="3541395" cy="1769715"/>
          </a:xfrm>
          <a:prstGeom prst="rect">
            <a:avLst/>
          </a:prstGeom>
          <a:solidFill>
            <a:srgbClr val="AE6ADF"/>
          </a:solidFill>
        </p:spPr>
        <p:txBody>
          <a:bodyPr vert="horz" wrap="square" lIns="0" tIns="548640" rIns="0" bIns="0" rtlCol="0">
            <a:spAutoFit/>
          </a:bodyPr>
          <a:lstStyle/>
          <a:p>
            <a:pPr marL="334010" marR="526415">
              <a:lnSpc>
                <a:spcPct val="79300"/>
              </a:lnSpc>
              <a:spcBef>
                <a:spcPts val="4320"/>
              </a:spcBef>
            </a:pPr>
            <a:r>
              <a:rPr lang="en-US" sz="5000" spc="120" dirty="0" smtClean="0">
                <a:latin typeface="Verdana"/>
                <a:cs typeface="Verdana"/>
              </a:rPr>
              <a:t>espacio</a:t>
            </a:r>
            <a:r>
              <a:rPr sz="5000" spc="-35" dirty="0" smtClean="0">
                <a:latin typeface="Verdana"/>
                <a:cs typeface="Verdana"/>
              </a:rPr>
              <a:t>  </a:t>
            </a:r>
            <a:r>
              <a:rPr sz="5000" spc="25" dirty="0" smtClean="0">
                <a:latin typeface="Verdana"/>
                <a:cs typeface="Verdana"/>
              </a:rPr>
              <a:t>Co.</a:t>
            </a:r>
            <a:endParaRPr sz="4000" dirty="0">
              <a:latin typeface="Lucida Sans Unicode"/>
              <a:cs typeface="Lucida Sans Unicode"/>
            </a:endParaRPr>
          </a:p>
        </p:txBody>
      </p:sp>
      <p:pic>
        <p:nvPicPr>
          <p:cNvPr id="20" name="object 7"/>
          <p:cNvPicPr/>
          <p:nvPr/>
        </p:nvPicPr>
        <p:blipFill>
          <a:blip r:embed="rId2" cstate="print">
            <a:duotone>
              <a:prstClr val="black"/>
              <a:srgbClr val="AE6AD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192000" y="8440124"/>
            <a:ext cx="245943" cy="245943"/>
          </a:xfrm>
          <a:prstGeom prst="rect">
            <a:avLst/>
          </a:prstGeom>
        </p:spPr>
      </p:pic>
      <p:sp>
        <p:nvSpPr>
          <p:cNvPr id="21" name="object 9"/>
          <p:cNvSpPr txBox="1"/>
          <p:nvPr/>
        </p:nvSpPr>
        <p:spPr>
          <a:xfrm>
            <a:off x="12555210" y="8315721"/>
            <a:ext cx="3203575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75890" algn="l"/>
              </a:tabLst>
            </a:pPr>
            <a:r>
              <a:rPr lang="en-US" sz="2100" spc="60" baseline="1984" dirty="0" smtClean="0">
                <a:solidFill>
                  <a:srgbClr val="FFFFFF"/>
                </a:solidFill>
                <a:latin typeface="Verdana"/>
                <a:cs typeface="Verdana"/>
              </a:rPr>
              <a:t>Light Purple </a:t>
            </a:r>
            <a:r>
              <a:rPr lang="en-US" sz="2100" spc="60" dirty="0" smtClean="0">
                <a:solidFill>
                  <a:srgbClr val="FFFFFF"/>
                </a:solidFill>
                <a:latin typeface="Verdana"/>
                <a:cs typeface="Verdana"/>
              </a:rPr>
              <a:t>            </a:t>
            </a:r>
            <a:r>
              <a:rPr lang="en-US" sz="1450" spc="1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AE6ADF</a:t>
            </a:r>
            <a:endParaRPr sz="14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8173" y="8114205"/>
            <a:ext cx="1732627" cy="15004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50" spc="490" dirty="0" smtClean="0">
                <a:solidFill>
                  <a:srgbClr val="BEA786"/>
                </a:solidFill>
                <a:latin typeface="Verdana"/>
                <a:cs typeface="Verdana"/>
              </a:rPr>
              <a:t>0</a:t>
            </a:r>
            <a:r>
              <a:rPr lang="en-US" sz="9650" spc="490" dirty="0" smtClean="0">
                <a:solidFill>
                  <a:srgbClr val="BEA786"/>
                </a:solidFill>
                <a:latin typeface="Verdana"/>
                <a:cs typeface="Verdana"/>
              </a:rPr>
              <a:t>6</a:t>
            </a:r>
            <a:endParaRPr sz="96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0555" y="1523859"/>
            <a:ext cx="8961755" cy="2797561"/>
          </a:xfrm>
          <a:prstGeom prst="rect">
            <a:avLst/>
          </a:prstGeom>
        </p:spPr>
        <p:txBody>
          <a:bodyPr vert="horz" wrap="square" lIns="0" tIns="230505" rIns="0" bIns="0" rtlCol="0">
            <a:spAutoFit/>
          </a:bodyPr>
          <a:lstStyle/>
          <a:p>
            <a:pPr marL="12700" marR="5080" indent="9525">
              <a:lnSpc>
                <a:spcPts val="9970"/>
              </a:lnSpc>
              <a:spcBef>
                <a:spcPts val="1815"/>
              </a:spcBef>
            </a:pPr>
            <a:r>
              <a:rPr sz="9700" spc="70" dirty="0"/>
              <a:t>L</a:t>
            </a:r>
            <a:r>
              <a:rPr sz="9700" spc="585" dirty="0"/>
              <a:t>o</a:t>
            </a:r>
            <a:r>
              <a:rPr sz="9700" spc="330" dirty="0"/>
              <a:t>g</a:t>
            </a:r>
            <a:r>
              <a:rPr sz="9700" spc="590" dirty="0"/>
              <a:t>o</a:t>
            </a:r>
            <a:r>
              <a:rPr sz="9700" spc="-860" dirty="0"/>
              <a:t> </a:t>
            </a:r>
            <a:r>
              <a:rPr sz="9700" spc="370" dirty="0"/>
              <a:t>F</a:t>
            </a:r>
            <a:r>
              <a:rPr sz="9700" spc="585" dirty="0"/>
              <a:t>o</a:t>
            </a:r>
            <a:r>
              <a:rPr sz="9700" spc="-20" dirty="0"/>
              <a:t>n</a:t>
            </a:r>
            <a:r>
              <a:rPr sz="9700" spc="75" dirty="0"/>
              <a:t>t  </a:t>
            </a:r>
            <a:r>
              <a:rPr lang="en-US" sz="9700" spc="245" dirty="0" smtClean="0">
                <a:solidFill>
                  <a:srgbClr val="BEA786"/>
                </a:solidFill>
              </a:rPr>
              <a:t>espacio</a:t>
            </a:r>
            <a:r>
              <a:rPr sz="9700" spc="-865" dirty="0" smtClean="0">
                <a:solidFill>
                  <a:srgbClr val="BEA786"/>
                </a:solidFill>
              </a:rPr>
              <a:t> </a:t>
            </a:r>
            <a:r>
              <a:rPr sz="9700" spc="869" dirty="0" smtClean="0">
                <a:solidFill>
                  <a:srgbClr val="BEA786"/>
                </a:solidFill>
              </a:rPr>
              <a:t>C</a:t>
            </a:r>
            <a:r>
              <a:rPr sz="9700" spc="585" dirty="0" smtClean="0">
                <a:solidFill>
                  <a:srgbClr val="BEA786"/>
                </a:solidFill>
              </a:rPr>
              <a:t>o</a:t>
            </a:r>
            <a:r>
              <a:rPr sz="9700" spc="-1095" dirty="0" smtClean="0">
                <a:solidFill>
                  <a:srgbClr val="BEA786"/>
                </a:solidFill>
              </a:rPr>
              <a:t>.</a:t>
            </a:r>
            <a:endParaRPr sz="9700" dirty="0"/>
          </a:p>
        </p:txBody>
      </p:sp>
      <p:sp>
        <p:nvSpPr>
          <p:cNvPr id="4" name="object 4"/>
          <p:cNvSpPr/>
          <p:nvPr/>
        </p:nvSpPr>
        <p:spPr>
          <a:xfrm>
            <a:off x="1509742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2966" y="8724629"/>
            <a:ext cx="201295" cy="927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Fon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t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3255" y="6109834"/>
            <a:ext cx="4591050" cy="9525"/>
          </a:xfrm>
          <a:custGeom>
            <a:avLst/>
            <a:gdLst/>
            <a:ahLst/>
            <a:cxnLst/>
            <a:rect l="l" t="t" r="r" b="b"/>
            <a:pathLst>
              <a:path w="4591050" h="9525">
                <a:moveTo>
                  <a:pt x="4591049" y="9524"/>
                </a:moveTo>
                <a:lnTo>
                  <a:pt x="0" y="9524"/>
                </a:lnTo>
                <a:lnTo>
                  <a:pt x="0" y="0"/>
                </a:lnTo>
                <a:lnTo>
                  <a:pt x="4591049" y="0"/>
                </a:lnTo>
                <a:lnTo>
                  <a:pt x="45910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3255" y="8420100"/>
            <a:ext cx="4591050" cy="9525"/>
          </a:xfrm>
          <a:custGeom>
            <a:avLst/>
            <a:gdLst/>
            <a:ahLst/>
            <a:cxnLst/>
            <a:rect l="l" t="t" r="r" b="b"/>
            <a:pathLst>
              <a:path w="4591050" h="9525">
                <a:moveTo>
                  <a:pt x="4591049" y="9524"/>
                </a:moveTo>
                <a:lnTo>
                  <a:pt x="0" y="9524"/>
                </a:lnTo>
                <a:lnTo>
                  <a:pt x="0" y="0"/>
                </a:lnTo>
                <a:lnTo>
                  <a:pt x="4591049" y="0"/>
                </a:lnTo>
                <a:lnTo>
                  <a:pt x="45910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71933" y="8145095"/>
            <a:ext cx="7362825" cy="9525"/>
          </a:xfrm>
          <a:custGeom>
            <a:avLst/>
            <a:gdLst/>
            <a:ahLst/>
            <a:cxnLst/>
            <a:rect l="l" t="t" r="r" b="b"/>
            <a:pathLst>
              <a:path w="7362825" h="9525">
                <a:moveTo>
                  <a:pt x="7362824" y="9524"/>
                </a:moveTo>
                <a:lnTo>
                  <a:pt x="0" y="9524"/>
                </a:lnTo>
                <a:lnTo>
                  <a:pt x="0" y="0"/>
                </a:lnTo>
                <a:lnTo>
                  <a:pt x="7362824" y="0"/>
                </a:lnTo>
                <a:lnTo>
                  <a:pt x="736282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71933" y="4925805"/>
            <a:ext cx="7362825" cy="9525"/>
          </a:xfrm>
          <a:custGeom>
            <a:avLst/>
            <a:gdLst/>
            <a:ahLst/>
            <a:cxnLst/>
            <a:rect l="l" t="t" r="r" b="b"/>
            <a:pathLst>
              <a:path w="7362825" h="9525">
                <a:moveTo>
                  <a:pt x="7362824" y="9524"/>
                </a:moveTo>
                <a:lnTo>
                  <a:pt x="0" y="9524"/>
                </a:lnTo>
                <a:lnTo>
                  <a:pt x="0" y="0"/>
                </a:lnTo>
                <a:lnTo>
                  <a:pt x="7362824" y="0"/>
                </a:lnTo>
                <a:lnTo>
                  <a:pt x="7362824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3255" y="4930568"/>
            <a:ext cx="4591050" cy="9525"/>
          </a:xfrm>
          <a:custGeom>
            <a:avLst/>
            <a:gdLst/>
            <a:ahLst/>
            <a:cxnLst/>
            <a:rect l="l" t="t" r="r" b="b"/>
            <a:pathLst>
              <a:path w="4591050" h="9525">
                <a:moveTo>
                  <a:pt x="4591049" y="9524"/>
                </a:moveTo>
                <a:lnTo>
                  <a:pt x="0" y="9524"/>
                </a:lnTo>
                <a:lnTo>
                  <a:pt x="0" y="0"/>
                </a:lnTo>
                <a:lnTo>
                  <a:pt x="4591049" y="0"/>
                </a:lnTo>
                <a:lnTo>
                  <a:pt x="45910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48754" y="5188461"/>
            <a:ext cx="7246620" cy="37311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6350" b="1" spc="325" dirty="0" err="1" smtClean="0">
                <a:solidFill>
                  <a:srgbClr val="BEA786"/>
                </a:solidFill>
                <a:latin typeface="Verdana"/>
                <a:cs typeface="Verdana"/>
              </a:rPr>
              <a:t>Housegrind</a:t>
            </a:r>
            <a:r>
              <a:rPr lang="en-US" sz="6350" b="1" spc="325" dirty="0" smtClean="0">
                <a:solidFill>
                  <a:srgbClr val="BEA786"/>
                </a:solidFill>
                <a:latin typeface="Verdana"/>
                <a:cs typeface="Verdana"/>
              </a:rPr>
              <a:t> Persona...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800" spc="325" dirty="0" smtClean="0">
                <a:solidFill>
                  <a:srgbClr val="BEA786"/>
                </a:solidFill>
                <a:latin typeface="Housegrind Personal Use Only" panose="02000000000000000000" pitchFamily="2" charset="0"/>
                <a:cs typeface="Verdana"/>
              </a:rPr>
              <a:t>A B C D E F G H I G K L M N O P Q R S T U V W X Y X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z="2800" spc="325" dirty="0" smtClean="0">
              <a:solidFill>
                <a:srgbClr val="BEA786"/>
              </a:solidFill>
              <a:latin typeface="Housegrind Personal Use Only" panose="02000000000000000000" pitchFamily="2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800" spc="325" dirty="0" smtClean="0">
                <a:solidFill>
                  <a:srgbClr val="BEA786"/>
                </a:solidFill>
                <a:latin typeface="Housegrind Personal Use Only" panose="02000000000000000000" pitchFamily="2" charset="0"/>
                <a:cs typeface="Verdana"/>
              </a:rPr>
              <a:t>1 2 3 4 5 6 7 8 9 0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71030" y="6258150"/>
            <a:ext cx="4469765" cy="193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</a:pPr>
            <a:r>
              <a:rPr lang="en-US"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This is our official logo font , we always recommend you to use this font while using or representing our logo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2108" y="5466152"/>
            <a:ext cx="95250" cy="11430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0" y="114208"/>
                </a:moveTo>
                <a:lnTo>
                  <a:pt x="0" y="0"/>
                </a:lnTo>
                <a:lnTo>
                  <a:pt x="95249" y="57104"/>
                </a:lnTo>
                <a:lnTo>
                  <a:pt x="0" y="114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71030" y="5256293"/>
            <a:ext cx="4744170" cy="5687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sz="36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64334" y="2068193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564489" y="4690494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8" name="object 34"/>
          <p:cNvSpPr txBox="1"/>
          <p:nvPr/>
        </p:nvSpPr>
        <p:spPr>
          <a:xfrm>
            <a:off x="17564465" y="5804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839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29689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4265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60" h="10287000">
                <a:moveTo>
                  <a:pt x="994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1" y="0"/>
                </a:lnTo>
                <a:lnTo>
                  <a:pt x="9941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95114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1552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60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62401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6977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27829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5195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60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96045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1" y="0"/>
                </a:lnTo>
                <a:lnTo>
                  <a:pt x="9941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0621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61470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7908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60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28758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63334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1" y="0"/>
                </a:lnTo>
                <a:lnTo>
                  <a:pt x="9941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918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60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5768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90343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60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321194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7630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60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8481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23056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53905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1" y="0"/>
                </a:lnTo>
                <a:lnTo>
                  <a:pt x="9941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1274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22124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1" y="0"/>
                </a:lnTo>
                <a:lnTo>
                  <a:pt x="9941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6699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60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87549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3987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60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154837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994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942" y="0"/>
                </a:lnTo>
                <a:lnTo>
                  <a:pt x="9942" y="1028699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89412" y="0"/>
            <a:ext cx="10160" cy="10287000"/>
          </a:xfrm>
          <a:custGeom>
            <a:avLst/>
            <a:gdLst/>
            <a:ahLst/>
            <a:cxnLst/>
            <a:rect l="l" t="t" r="r" b="b"/>
            <a:pathLst>
              <a:path w="10159" h="10287000">
                <a:moveTo>
                  <a:pt x="0" y="0"/>
                </a:moveTo>
                <a:lnTo>
                  <a:pt x="9942" y="0"/>
                </a:lnTo>
                <a:lnTo>
                  <a:pt x="994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3" name="object 33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509828"/>
                  </a:moveTo>
                  <a:lnTo>
                    <a:pt x="17830203" y="509828"/>
                  </a:lnTo>
                  <a:lnTo>
                    <a:pt x="17830203" y="0"/>
                  </a:lnTo>
                  <a:lnTo>
                    <a:pt x="17820259" y="0"/>
                  </a:lnTo>
                  <a:lnTo>
                    <a:pt x="17820259" y="509828"/>
                  </a:lnTo>
                  <a:lnTo>
                    <a:pt x="0" y="509828"/>
                  </a:lnTo>
                  <a:lnTo>
                    <a:pt x="0" y="519772"/>
                  </a:lnTo>
                  <a:lnTo>
                    <a:pt x="17820259" y="519772"/>
                  </a:lnTo>
                  <a:lnTo>
                    <a:pt x="17820259" y="1102271"/>
                  </a:lnTo>
                  <a:lnTo>
                    <a:pt x="0" y="1102271"/>
                  </a:lnTo>
                  <a:lnTo>
                    <a:pt x="0" y="1112215"/>
                  </a:lnTo>
                  <a:lnTo>
                    <a:pt x="17820259" y="1112215"/>
                  </a:lnTo>
                  <a:lnTo>
                    <a:pt x="17820259" y="1694700"/>
                  </a:lnTo>
                  <a:lnTo>
                    <a:pt x="0" y="1694700"/>
                  </a:lnTo>
                  <a:lnTo>
                    <a:pt x="0" y="1704644"/>
                  </a:lnTo>
                  <a:lnTo>
                    <a:pt x="17820259" y="1704644"/>
                  </a:lnTo>
                  <a:lnTo>
                    <a:pt x="17820259" y="2287143"/>
                  </a:lnTo>
                  <a:lnTo>
                    <a:pt x="0" y="2287143"/>
                  </a:lnTo>
                  <a:lnTo>
                    <a:pt x="0" y="2297074"/>
                  </a:lnTo>
                  <a:lnTo>
                    <a:pt x="17820259" y="2297074"/>
                  </a:lnTo>
                  <a:lnTo>
                    <a:pt x="17820259" y="2879572"/>
                  </a:lnTo>
                  <a:lnTo>
                    <a:pt x="0" y="2879572"/>
                  </a:lnTo>
                  <a:lnTo>
                    <a:pt x="0" y="2889516"/>
                  </a:lnTo>
                  <a:lnTo>
                    <a:pt x="17820259" y="2889516"/>
                  </a:lnTo>
                  <a:lnTo>
                    <a:pt x="17820259" y="3472002"/>
                  </a:lnTo>
                  <a:lnTo>
                    <a:pt x="0" y="3472002"/>
                  </a:lnTo>
                  <a:lnTo>
                    <a:pt x="0" y="3481946"/>
                  </a:lnTo>
                  <a:lnTo>
                    <a:pt x="17820259" y="3481946"/>
                  </a:lnTo>
                  <a:lnTo>
                    <a:pt x="17820259" y="4064444"/>
                  </a:lnTo>
                  <a:lnTo>
                    <a:pt x="0" y="4064444"/>
                  </a:lnTo>
                  <a:lnTo>
                    <a:pt x="0" y="4074388"/>
                  </a:lnTo>
                  <a:lnTo>
                    <a:pt x="17820259" y="4074388"/>
                  </a:lnTo>
                  <a:lnTo>
                    <a:pt x="17820259" y="4656874"/>
                  </a:lnTo>
                  <a:lnTo>
                    <a:pt x="0" y="4656874"/>
                  </a:lnTo>
                  <a:lnTo>
                    <a:pt x="0" y="4666818"/>
                  </a:lnTo>
                  <a:lnTo>
                    <a:pt x="17820259" y="4666818"/>
                  </a:lnTo>
                  <a:lnTo>
                    <a:pt x="17820259" y="5252301"/>
                  </a:lnTo>
                  <a:lnTo>
                    <a:pt x="0" y="5252301"/>
                  </a:lnTo>
                  <a:lnTo>
                    <a:pt x="0" y="5262245"/>
                  </a:lnTo>
                  <a:lnTo>
                    <a:pt x="17820259" y="5262245"/>
                  </a:lnTo>
                  <a:lnTo>
                    <a:pt x="17820259" y="5844743"/>
                  </a:lnTo>
                  <a:lnTo>
                    <a:pt x="0" y="5844743"/>
                  </a:lnTo>
                  <a:lnTo>
                    <a:pt x="0" y="5854687"/>
                  </a:lnTo>
                  <a:lnTo>
                    <a:pt x="17820259" y="5854687"/>
                  </a:lnTo>
                  <a:lnTo>
                    <a:pt x="17820259" y="6437173"/>
                  </a:lnTo>
                  <a:lnTo>
                    <a:pt x="0" y="6437173"/>
                  </a:lnTo>
                  <a:lnTo>
                    <a:pt x="0" y="6447117"/>
                  </a:lnTo>
                  <a:lnTo>
                    <a:pt x="17820259" y="6447117"/>
                  </a:lnTo>
                  <a:lnTo>
                    <a:pt x="17820259" y="7029615"/>
                  </a:lnTo>
                  <a:lnTo>
                    <a:pt x="0" y="7029615"/>
                  </a:lnTo>
                  <a:lnTo>
                    <a:pt x="0" y="7039559"/>
                  </a:lnTo>
                  <a:lnTo>
                    <a:pt x="17820259" y="7039559"/>
                  </a:lnTo>
                  <a:lnTo>
                    <a:pt x="17820259" y="7622045"/>
                  </a:lnTo>
                  <a:lnTo>
                    <a:pt x="0" y="7622045"/>
                  </a:lnTo>
                  <a:lnTo>
                    <a:pt x="0" y="7631989"/>
                  </a:lnTo>
                  <a:lnTo>
                    <a:pt x="17820259" y="7631989"/>
                  </a:lnTo>
                  <a:lnTo>
                    <a:pt x="17820259" y="8214474"/>
                  </a:lnTo>
                  <a:lnTo>
                    <a:pt x="0" y="8214474"/>
                  </a:lnTo>
                  <a:lnTo>
                    <a:pt x="0" y="8224418"/>
                  </a:lnTo>
                  <a:lnTo>
                    <a:pt x="17820259" y="8224418"/>
                  </a:lnTo>
                  <a:lnTo>
                    <a:pt x="17820259" y="8806917"/>
                  </a:lnTo>
                  <a:lnTo>
                    <a:pt x="0" y="8806917"/>
                  </a:lnTo>
                  <a:lnTo>
                    <a:pt x="0" y="8816861"/>
                  </a:lnTo>
                  <a:lnTo>
                    <a:pt x="17820259" y="8816861"/>
                  </a:lnTo>
                  <a:lnTo>
                    <a:pt x="17820259" y="9399346"/>
                  </a:lnTo>
                  <a:lnTo>
                    <a:pt x="0" y="9399346"/>
                  </a:lnTo>
                  <a:lnTo>
                    <a:pt x="0" y="9409290"/>
                  </a:lnTo>
                  <a:lnTo>
                    <a:pt x="17820259" y="9409290"/>
                  </a:lnTo>
                  <a:lnTo>
                    <a:pt x="17820259" y="10038740"/>
                  </a:lnTo>
                  <a:lnTo>
                    <a:pt x="0" y="10038740"/>
                  </a:lnTo>
                  <a:lnTo>
                    <a:pt x="0" y="10048684"/>
                  </a:lnTo>
                  <a:lnTo>
                    <a:pt x="17820259" y="10048684"/>
                  </a:lnTo>
                  <a:lnTo>
                    <a:pt x="17820259" y="10286987"/>
                  </a:lnTo>
                  <a:lnTo>
                    <a:pt x="17830203" y="10286987"/>
                  </a:lnTo>
                  <a:lnTo>
                    <a:pt x="17830203" y="10048684"/>
                  </a:lnTo>
                  <a:lnTo>
                    <a:pt x="18287988" y="10048684"/>
                  </a:lnTo>
                  <a:lnTo>
                    <a:pt x="18287988" y="10038740"/>
                  </a:lnTo>
                  <a:lnTo>
                    <a:pt x="17830203" y="10038740"/>
                  </a:lnTo>
                  <a:lnTo>
                    <a:pt x="17830203" y="9409290"/>
                  </a:lnTo>
                  <a:lnTo>
                    <a:pt x="18287988" y="9409290"/>
                  </a:lnTo>
                  <a:lnTo>
                    <a:pt x="18287988" y="9399346"/>
                  </a:lnTo>
                  <a:lnTo>
                    <a:pt x="17830203" y="9399346"/>
                  </a:lnTo>
                  <a:lnTo>
                    <a:pt x="17830203" y="8816861"/>
                  </a:lnTo>
                  <a:lnTo>
                    <a:pt x="18287988" y="8816861"/>
                  </a:lnTo>
                  <a:lnTo>
                    <a:pt x="18287988" y="8806917"/>
                  </a:lnTo>
                  <a:lnTo>
                    <a:pt x="17830203" y="8806917"/>
                  </a:lnTo>
                  <a:lnTo>
                    <a:pt x="17830203" y="8224418"/>
                  </a:lnTo>
                  <a:lnTo>
                    <a:pt x="18287988" y="8224418"/>
                  </a:lnTo>
                  <a:lnTo>
                    <a:pt x="18287988" y="8214474"/>
                  </a:lnTo>
                  <a:lnTo>
                    <a:pt x="17830203" y="8214474"/>
                  </a:lnTo>
                  <a:lnTo>
                    <a:pt x="17830203" y="7631989"/>
                  </a:lnTo>
                  <a:lnTo>
                    <a:pt x="18287988" y="7631989"/>
                  </a:lnTo>
                  <a:lnTo>
                    <a:pt x="18287988" y="7622045"/>
                  </a:lnTo>
                  <a:lnTo>
                    <a:pt x="17830203" y="7622045"/>
                  </a:lnTo>
                  <a:lnTo>
                    <a:pt x="17830203" y="7039559"/>
                  </a:lnTo>
                  <a:lnTo>
                    <a:pt x="18287988" y="7039559"/>
                  </a:lnTo>
                  <a:lnTo>
                    <a:pt x="18287988" y="7029615"/>
                  </a:lnTo>
                  <a:lnTo>
                    <a:pt x="17830203" y="7029615"/>
                  </a:lnTo>
                  <a:lnTo>
                    <a:pt x="17830203" y="6447117"/>
                  </a:lnTo>
                  <a:lnTo>
                    <a:pt x="18287988" y="6447117"/>
                  </a:lnTo>
                  <a:lnTo>
                    <a:pt x="18287988" y="6437173"/>
                  </a:lnTo>
                  <a:lnTo>
                    <a:pt x="17830203" y="6437173"/>
                  </a:lnTo>
                  <a:lnTo>
                    <a:pt x="17830203" y="5854687"/>
                  </a:lnTo>
                  <a:lnTo>
                    <a:pt x="18287988" y="5854687"/>
                  </a:lnTo>
                  <a:lnTo>
                    <a:pt x="18287988" y="5844743"/>
                  </a:lnTo>
                  <a:lnTo>
                    <a:pt x="17830203" y="5844743"/>
                  </a:lnTo>
                  <a:lnTo>
                    <a:pt x="17830203" y="5262245"/>
                  </a:lnTo>
                  <a:lnTo>
                    <a:pt x="18287988" y="5262245"/>
                  </a:lnTo>
                  <a:lnTo>
                    <a:pt x="18287988" y="5252301"/>
                  </a:lnTo>
                  <a:lnTo>
                    <a:pt x="17830203" y="5252301"/>
                  </a:lnTo>
                  <a:lnTo>
                    <a:pt x="17830203" y="4666818"/>
                  </a:lnTo>
                  <a:lnTo>
                    <a:pt x="18287988" y="4666818"/>
                  </a:lnTo>
                  <a:lnTo>
                    <a:pt x="18287988" y="4656874"/>
                  </a:lnTo>
                  <a:lnTo>
                    <a:pt x="17830203" y="4656874"/>
                  </a:lnTo>
                  <a:lnTo>
                    <a:pt x="17830203" y="4074388"/>
                  </a:lnTo>
                  <a:lnTo>
                    <a:pt x="18287988" y="4074388"/>
                  </a:lnTo>
                  <a:lnTo>
                    <a:pt x="18287988" y="4064444"/>
                  </a:lnTo>
                  <a:lnTo>
                    <a:pt x="17830203" y="4064444"/>
                  </a:lnTo>
                  <a:lnTo>
                    <a:pt x="17830203" y="3481946"/>
                  </a:lnTo>
                  <a:lnTo>
                    <a:pt x="18287988" y="3481946"/>
                  </a:lnTo>
                  <a:lnTo>
                    <a:pt x="18287988" y="3472002"/>
                  </a:lnTo>
                  <a:lnTo>
                    <a:pt x="17830203" y="3472002"/>
                  </a:lnTo>
                  <a:lnTo>
                    <a:pt x="17830203" y="2889516"/>
                  </a:lnTo>
                  <a:lnTo>
                    <a:pt x="18287988" y="2889516"/>
                  </a:lnTo>
                  <a:lnTo>
                    <a:pt x="18287988" y="2879572"/>
                  </a:lnTo>
                  <a:lnTo>
                    <a:pt x="17830203" y="2879572"/>
                  </a:lnTo>
                  <a:lnTo>
                    <a:pt x="17830203" y="2297074"/>
                  </a:lnTo>
                  <a:lnTo>
                    <a:pt x="18287988" y="2297074"/>
                  </a:lnTo>
                  <a:lnTo>
                    <a:pt x="18287988" y="2287143"/>
                  </a:lnTo>
                  <a:lnTo>
                    <a:pt x="17830203" y="2287143"/>
                  </a:lnTo>
                  <a:lnTo>
                    <a:pt x="17830203" y="1704644"/>
                  </a:lnTo>
                  <a:lnTo>
                    <a:pt x="18287988" y="1704644"/>
                  </a:lnTo>
                  <a:lnTo>
                    <a:pt x="18287988" y="1694700"/>
                  </a:lnTo>
                  <a:lnTo>
                    <a:pt x="17830203" y="1694700"/>
                  </a:lnTo>
                  <a:lnTo>
                    <a:pt x="17830203" y="1112215"/>
                  </a:lnTo>
                  <a:lnTo>
                    <a:pt x="18287988" y="1112215"/>
                  </a:lnTo>
                  <a:lnTo>
                    <a:pt x="18287988" y="1102271"/>
                  </a:lnTo>
                  <a:lnTo>
                    <a:pt x="17830203" y="1102271"/>
                  </a:lnTo>
                  <a:lnTo>
                    <a:pt x="17830203" y="519772"/>
                  </a:lnTo>
                  <a:lnTo>
                    <a:pt x="18287988" y="519772"/>
                  </a:lnTo>
                  <a:lnTo>
                    <a:pt x="18287988" y="509828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9742" y="0"/>
              <a:ext cx="9525" cy="10287000"/>
            </a:xfrm>
            <a:custGeom>
              <a:avLst/>
              <a:gdLst/>
              <a:ahLst/>
              <a:cxnLst/>
              <a:rect l="l" t="t" r="r" b="b"/>
              <a:pathLst>
                <a:path w="9525" h="10287000">
                  <a:moveTo>
                    <a:pt x="9524" y="0"/>
                  </a:moveTo>
                  <a:lnTo>
                    <a:pt x="9524" y="10286999"/>
                  </a:lnTo>
                  <a:lnTo>
                    <a:pt x="0" y="10286999"/>
                  </a:lnTo>
                  <a:lnTo>
                    <a:pt x="0" y="0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190796" y="3461238"/>
            <a:ext cx="4189095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spc="120" dirty="0">
                <a:solidFill>
                  <a:srgbClr val="BEA786"/>
                </a:solidFill>
                <a:latin typeface="Verdana"/>
                <a:cs typeface="Verdana"/>
              </a:rPr>
              <a:t>T</a:t>
            </a:r>
            <a:r>
              <a:rPr sz="7400" spc="-10" dirty="0">
                <a:solidFill>
                  <a:srgbClr val="BEA786"/>
                </a:solidFill>
                <a:latin typeface="Verdana"/>
                <a:cs typeface="Verdana"/>
              </a:rPr>
              <a:t>h</a:t>
            </a:r>
            <a:r>
              <a:rPr sz="7400" spc="450" dirty="0">
                <a:solidFill>
                  <a:srgbClr val="BEA786"/>
                </a:solidFill>
                <a:latin typeface="Verdana"/>
                <a:cs typeface="Verdana"/>
              </a:rPr>
              <a:t>e</a:t>
            </a:r>
            <a:r>
              <a:rPr sz="7400" spc="-655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7400" spc="545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r>
              <a:rPr sz="7400" spc="55" dirty="0">
                <a:solidFill>
                  <a:srgbClr val="BEA786"/>
                </a:solidFill>
                <a:latin typeface="Verdana"/>
                <a:cs typeface="Verdana"/>
              </a:rPr>
              <a:t>a</a:t>
            </a:r>
            <a:r>
              <a:rPr sz="7400" spc="225" dirty="0">
                <a:solidFill>
                  <a:srgbClr val="BEA786"/>
                </a:solidFill>
                <a:latin typeface="Verdana"/>
                <a:cs typeface="Verdana"/>
              </a:rPr>
              <a:t>f</a:t>
            </a:r>
            <a:r>
              <a:rPr sz="7400" spc="450" dirty="0">
                <a:solidFill>
                  <a:srgbClr val="BEA786"/>
                </a:solidFill>
                <a:latin typeface="Verdana"/>
                <a:cs typeface="Verdana"/>
              </a:rPr>
              <a:t>e</a:t>
            </a:r>
            <a:endParaRPr sz="7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90796" y="4338623"/>
            <a:ext cx="4233545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spc="285" dirty="0">
                <a:solidFill>
                  <a:srgbClr val="BEA786"/>
                </a:solidFill>
                <a:latin typeface="Verdana"/>
                <a:cs typeface="Verdana"/>
              </a:rPr>
              <a:t>distance</a:t>
            </a:r>
            <a:endParaRPr sz="74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90796" y="5216007"/>
            <a:ext cx="5281295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spc="60" dirty="0">
                <a:solidFill>
                  <a:srgbClr val="BEA786"/>
                </a:solidFill>
                <a:latin typeface="Verdana"/>
                <a:cs typeface="Verdana"/>
              </a:rPr>
              <a:t>t</a:t>
            </a:r>
            <a:r>
              <a:rPr sz="7400" spc="455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-655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7400" spc="250" dirty="0">
                <a:solidFill>
                  <a:srgbClr val="BEA786"/>
                </a:solidFill>
                <a:latin typeface="Verdana"/>
                <a:cs typeface="Verdana"/>
              </a:rPr>
              <a:t>p</a:t>
            </a:r>
            <a:r>
              <a:rPr sz="7400" spc="-10" dirty="0">
                <a:solidFill>
                  <a:srgbClr val="BEA786"/>
                </a:solidFill>
                <a:latin typeface="Verdana"/>
                <a:cs typeface="Verdana"/>
              </a:rPr>
              <a:t>u</a:t>
            </a:r>
            <a:r>
              <a:rPr sz="7400" spc="65" dirty="0">
                <a:solidFill>
                  <a:srgbClr val="BEA786"/>
                </a:solidFill>
                <a:latin typeface="Verdana"/>
                <a:cs typeface="Verdana"/>
              </a:rPr>
              <a:t>t</a:t>
            </a:r>
            <a:r>
              <a:rPr sz="7400" spc="-655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7400" spc="-70" dirty="0">
                <a:solidFill>
                  <a:srgbClr val="BEA786"/>
                </a:solidFill>
                <a:latin typeface="Verdana"/>
                <a:cs typeface="Verdana"/>
              </a:rPr>
              <a:t>y</a:t>
            </a:r>
            <a:r>
              <a:rPr sz="7400" spc="45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-10" dirty="0">
                <a:solidFill>
                  <a:srgbClr val="BEA786"/>
                </a:solidFill>
                <a:latin typeface="Verdana"/>
                <a:cs typeface="Verdana"/>
              </a:rPr>
              <a:t>u</a:t>
            </a:r>
            <a:r>
              <a:rPr sz="7400" spc="-85" dirty="0">
                <a:solidFill>
                  <a:srgbClr val="BEA786"/>
                </a:solidFill>
                <a:latin typeface="Verdana"/>
                <a:cs typeface="Verdana"/>
              </a:rPr>
              <a:t>r</a:t>
            </a:r>
            <a:endParaRPr sz="74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90796" y="6093391"/>
            <a:ext cx="3310890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spc="345" dirty="0">
                <a:solidFill>
                  <a:srgbClr val="BEA786"/>
                </a:solidFill>
                <a:latin typeface="Verdana"/>
                <a:cs typeface="Verdana"/>
              </a:rPr>
              <a:t>l</a:t>
            </a:r>
            <a:r>
              <a:rPr sz="7400" spc="45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254" dirty="0">
                <a:solidFill>
                  <a:srgbClr val="BEA786"/>
                </a:solidFill>
                <a:latin typeface="Verdana"/>
                <a:cs typeface="Verdana"/>
              </a:rPr>
              <a:t>g</a:t>
            </a:r>
            <a:r>
              <a:rPr sz="7400" spc="455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7400" spc="-655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7400" spc="45" dirty="0">
                <a:solidFill>
                  <a:srgbClr val="BEA786"/>
                </a:solidFill>
                <a:latin typeface="Verdana"/>
                <a:cs typeface="Verdana"/>
              </a:rPr>
              <a:t>i</a:t>
            </a:r>
            <a:r>
              <a:rPr sz="7400" spc="-5" dirty="0">
                <a:solidFill>
                  <a:srgbClr val="BEA786"/>
                </a:solidFill>
                <a:latin typeface="Verdana"/>
                <a:cs typeface="Verdana"/>
              </a:rPr>
              <a:t>n</a:t>
            </a:r>
            <a:endParaRPr sz="7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37683" y="1215916"/>
            <a:ext cx="4742815" cy="205105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910"/>
              </a:spcBef>
            </a:pPr>
            <a:r>
              <a:rPr sz="7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400" spc="14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7400" spc="8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7400" spc="3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7400" spc="-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7400" spc="5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400" spc="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400" spc="4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400" spc="-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7400" spc="210" dirty="0">
                <a:solidFill>
                  <a:srgbClr val="FFFFFF"/>
                </a:solidFill>
                <a:latin typeface="Verdana"/>
                <a:cs typeface="Verdana"/>
              </a:rPr>
              <a:t>Zones</a:t>
            </a:r>
            <a:endParaRPr sz="74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2966" y="8141675"/>
            <a:ext cx="201295" cy="15106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Exclusio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n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Zone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00400" y="7876099"/>
            <a:ext cx="5465108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Recommended placement/size :- Length breadth ratio is 3:2 , margin 10% of area  from each side .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700057" y="3526370"/>
            <a:ext cx="5793740" cy="3311525"/>
          </a:xfrm>
          <a:custGeom>
            <a:avLst/>
            <a:gdLst/>
            <a:ahLst/>
            <a:cxnLst/>
            <a:rect l="l" t="t" r="r" b="b"/>
            <a:pathLst>
              <a:path w="5793740" h="3311525">
                <a:moveTo>
                  <a:pt x="5793283" y="0"/>
                </a:moveTo>
                <a:lnTo>
                  <a:pt x="5779135" y="0"/>
                </a:lnTo>
                <a:lnTo>
                  <a:pt x="5779135" y="8509"/>
                </a:lnTo>
                <a:lnTo>
                  <a:pt x="5779135" y="576364"/>
                </a:lnTo>
                <a:lnTo>
                  <a:pt x="5779135" y="584873"/>
                </a:lnTo>
                <a:lnTo>
                  <a:pt x="5779135" y="2731401"/>
                </a:lnTo>
                <a:lnTo>
                  <a:pt x="5779135" y="2739910"/>
                </a:lnTo>
                <a:lnTo>
                  <a:pt x="5779135" y="3299244"/>
                </a:lnTo>
                <a:lnTo>
                  <a:pt x="5225567" y="3299244"/>
                </a:lnTo>
                <a:lnTo>
                  <a:pt x="5225567" y="2739910"/>
                </a:lnTo>
                <a:lnTo>
                  <a:pt x="5779135" y="2739910"/>
                </a:lnTo>
                <a:lnTo>
                  <a:pt x="5779135" y="2731401"/>
                </a:lnTo>
                <a:lnTo>
                  <a:pt x="5225567" y="2731401"/>
                </a:lnTo>
                <a:lnTo>
                  <a:pt x="5225567" y="584873"/>
                </a:lnTo>
                <a:lnTo>
                  <a:pt x="5779135" y="584873"/>
                </a:lnTo>
                <a:lnTo>
                  <a:pt x="5779135" y="576364"/>
                </a:lnTo>
                <a:lnTo>
                  <a:pt x="5225567" y="576364"/>
                </a:lnTo>
                <a:lnTo>
                  <a:pt x="5225567" y="8509"/>
                </a:lnTo>
                <a:lnTo>
                  <a:pt x="5779135" y="8509"/>
                </a:lnTo>
                <a:lnTo>
                  <a:pt x="5779135" y="0"/>
                </a:lnTo>
                <a:lnTo>
                  <a:pt x="5216118" y="0"/>
                </a:lnTo>
                <a:lnTo>
                  <a:pt x="5216118" y="8509"/>
                </a:lnTo>
                <a:lnTo>
                  <a:pt x="5216118" y="576364"/>
                </a:lnTo>
                <a:lnTo>
                  <a:pt x="5216118" y="584873"/>
                </a:lnTo>
                <a:lnTo>
                  <a:pt x="5216118" y="2731401"/>
                </a:lnTo>
                <a:lnTo>
                  <a:pt x="5216118" y="2739910"/>
                </a:lnTo>
                <a:lnTo>
                  <a:pt x="5216118" y="3299244"/>
                </a:lnTo>
                <a:lnTo>
                  <a:pt x="572389" y="3299244"/>
                </a:lnTo>
                <a:lnTo>
                  <a:pt x="572389" y="2739910"/>
                </a:lnTo>
                <a:lnTo>
                  <a:pt x="5216118" y="2739910"/>
                </a:lnTo>
                <a:lnTo>
                  <a:pt x="5216118" y="2731401"/>
                </a:lnTo>
                <a:lnTo>
                  <a:pt x="572389" y="2731401"/>
                </a:lnTo>
                <a:lnTo>
                  <a:pt x="572389" y="584873"/>
                </a:lnTo>
                <a:lnTo>
                  <a:pt x="5216118" y="584873"/>
                </a:lnTo>
                <a:lnTo>
                  <a:pt x="5216118" y="576364"/>
                </a:lnTo>
                <a:lnTo>
                  <a:pt x="572389" y="576364"/>
                </a:lnTo>
                <a:lnTo>
                  <a:pt x="572389" y="8509"/>
                </a:lnTo>
                <a:lnTo>
                  <a:pt x="5216118" y="8509"/>
                </a:lnTo>
                <a:lnTo>
                  <a:pt x="5216118" y="0"/>
                </a:lnTo>
                <a:lnTo>
                  <a:pt x="562940" y="0"/>
                </a:lnTo>
                <a:lnTo>
                  <a:pt x="562940" y="8509"/>
                </a:lnTo>
                <a:lnTo>
                  <a:pt x="562940" y="576364"/>
                </a:lnTo>
                <a:lnTo>
                  <a:pt x="562940" y="584873"/>
                </a:lnTo>
                <a:lnTo>
                  <a:pt x="562940" y="2731401"/>
                </a:lnTo>
                <a:lnTo>
                  <a:pt x="562940" y="2739910"/>
                </a:lnTo>
                <a:lnTo>
                  <a:pt x="562940" y="3299244"/>
                </a:lnTo>
                <a:lnTo>
                  <a:pt x="9448" y="3299244"/>
                </a:lnTo>
                <a:lnTo>
                  <a:pt x="9448" y="2739910"/>
                </a:lnTo>
                <a:lnTo>
                  <a:pt x="562940" y="2739910"/>
                </a:lnTo>
                <a:lnTo>
                  <a:pt x="562940" y="2731401"/>
                </a:lnTo>
                <a:lnTo>
                  <a:pt x="9448" y="2731401"/>
                </a:lnTo>
                <a:lnTo>
                  <a:pt x="9448" y="584873"/>
                </a:lnTo>
                <a:lnTo>
                  <a:pt x="562940" y="584873"/>
                </a:lnTo>
                <a:lnTo>
                  <a:pt x="562940" y="576364"/>
                </a:lnTo>
                <a:lnTo>
                  <a:pt x="9448" y="576364"/>
                </a:lnTo>
                <a:lnTo>
                  <a:pt x="9448" y="8509"/>
                </a:lnTo>
                <a:lnTo>
                  <a:pt x="562940" y="8509"/>
                </a:lnTo>
                <a:lnTo>
                  <a:pt x="562940" y="0"/>
                </a:lnTo>
                <a:lnTo>
                  <a:pt x="8128" y="0"/>
                </a:lnTo>
                <a:lnTo>
                  <a:pt x="8128" y="4241"/>
                </a:lnTo>
                <a:lnTo>
                  <a:pt x="0" y="4241"/>
                </a:lnTo>
                <a:lnTo>
                  <a:pt x="0" y="3310915"/>
                </a:lnTo>
                <a:lnTo>
                  <a:pt x="9448" y="3310915"/>
                </a:lnTo>
                <a:lnTo>
                  <a:pt x="9448" y="3307753"/>
                </a:lnTo>
                <a:lnTo>
                  <a:pt x="562940" y="3307753"/>
                </a:lnTo>
                <a:lnTo>
                  <a:pt x="562940" y="3310915"/>
                </a:lnTo>
                <a:lnTo>
                  <a:pt x="572389" y="3310915"/>
                </a:lnTo>
                <a:lnTo>
                  <a:pt x="572389" y="3307753"/>
                </a:lnTo>
                <a:lnTo>
                  <a:pt x="5216118" y="3307753"/>
                </a:lnTo>
                <a:lnTo>
                  <a:pt x="5216118" y="3310902"/>
                </a:lnTo>
                <a:lnTo>
                  <a:pt x="5225567" y="3310902"/>
                </a:lnTo>
                <a:lnTo>
                  <a:pt x="5225567" y="3307753"/>
                </a:lnTo>
                <a:lnTo>
                  <a:pt x="5779135" y="3307753"/>
                </a:lnTo>
                <a:lnTo>
                  <a:pt x="5779135" y="3310953"/>
                </a:lnTo>
                <a:lnTo>
                  <a:pt x="5788584" y="3310953"/>
                </a:lnTo>
                <a:lnTo>
                  <a:pt x="5788584" y="3307753"/>
                </a:lnTo>
                <a:lnTo>
                  <a:pt x="5793283" y="3307753"/>
                </a:lnTo>
                <a:lnTo>
                  <a:pt x="5793283" y="3299244"/>
                </a:lnTo>
                <a:lnTo>
                  <a:pt x="5788584" y="3299244"/>
                </a:lnTo>
                <a:lnTo>
                  <a:pt x="5788584" y="2739910"/>
                </a:lnTo>
                <a:lnTo>
                  <a:pt x="5793283" y="2739910"/>
                </a:lnTo>
                <a:lnTo>
                  <a:pt x="5793283" y="2731401"/>
                </a:lnTo>
                <a:lnTo>
                  <a:pt x="5788584" y="2731401"/>
                </a:lnTo>
                <a:lnTo>
                  <a:pt x="5788584" y="584873"/>
                </a:lnTo>
                <a:lnTo>
                  <a:pt x="5793283" y="584873"/>
                </a:lnTo>
                <a:lnTo>
                  <a:pt x="5793283" y="576364"/>
                </a:lnTo>
                <a:lnTo>
                  <a:pt x="5788584" y="576364"/>
                </a:lnTo>
                <a:lnTo>
                  <a:pt x="5788584" y="8509"/>
                </a:lnTo>
                <a:lnTo>
                  <a:pt x="5793283" y="8509"/>
                </a:lnTo>
                <a:lnTo>
                  <a:pt x="5793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2157864" y="3697500"/>
            <a:ext cx="88328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CLEAR</a:t>
            </a:r>
            <a:r>
              <a:rPr sz="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SPACE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157864" y="6450933"/>
            <a:ext cx="88328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CLEAR</a:t>
            </a:r>
            <a:r>
              <a:rPr sz="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SPACE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02613" y="4766825"/>
            <a:ext cx="139065" cy="8832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9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CLEAR</a:t>
            </a:r>
            <a:r>
              <a:rPr sz="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SPACE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146845" y="4766825"/>
            <a:ext cx="139065" cy="8832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9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CLEAR</a:t>
            </a:r>
            <a:r>
              <a:rPr sz="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SPACE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976472" y="8114205"/>
            <a:ext cx="1930528" cy="1499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50" spc="490" dirty="0" smtClean="0">
                <a:solidFill>
                  <a:srgbClr val="BEA786"/>
                </a:solidFill>
                <a:latin typeface="Verdana"/>
                <a:cs typeface="Verdana"/>
              </a:rPr>
              <a:t>0</a:t>
            </a:r>
            <a:r>
              <a:rPr lang="en-US" sz="9650" spc="505" dirty="0" smtClean="0">
                <a:solidFill>
                  <a:srgbClr val="BEA786"/>
                </a:solidFill>
                <a:latin typeface="Verdana"/>
                <a:cs typeface="Verdana"/>
              </a:rPr>
              <a:t>7</a:t>
            </a:r>
            <a:endParaRPr sz="9650" dirty="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664334" y="2068193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7564489" y="4690500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5" name="object 34"/>
          <p:cNvSpPr txBox="1"/>
          <p:nvPr/>
        </p:nvSpPr>
        <p:spPr>
          <a:xfrm>
            <a:off x="17564465" y="5804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6" y="3543300"/>
            <a:ext cx="4828460" cy="3621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742" y="6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3"/>
                </a:lnTo>
                <a:lnTo>
                  <a:pt x="0" y="10286993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966" y="8216836"/>
            <a:ext cx="201295" cy="1435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Variation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98512" y="985637"/>
            <a:ext cx="9918065" cy="1502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700" spc="70" dirty="0"/>
              <a:t>L</a:t>
            </a:r>
            <a:r>
              <a:rPr sz="9700" spc="585" dirty="0"/>
              <a:t>o</a:t>
            </a:r>
            <a:r>
              <a:rPr sz="9700" spc="330" dirty="0"/>
              <a:t>g</a:t>
            </a:r>
            <a:r>
              <a:rPr sz="9700" spc="590" dirty="0"/>
              <a:t>o</a:t>
            </a:r>
            <a:r>
              <a:rPr sz="9700" spc="-860" dirty="0"/>
              <a:t> </a:t>
            </a:r>
            <a:r>
              <a:rPr sz="9700" spc="315" dirty="0"/>
              <a:t>V</a:t>
            </a:r>
            <a:r>
              <a:rPr sz="9700" spc="65" dirty="0"/>
              <a:t>a</a:t>
            </a:r>
            <a:r>
              <a:rPr sz="9700" spc="-120" dirty="0"/>
              <a:t>r</a:t>
            </a:r>
            <a:r>
              <a:rPr sz="9700" spc="60" dirty="0"/>
              <a:t>i</a:t>
            </a:r>
            <a:r>
              <a:rPr sz="9700" spc="65" dirty="0"/>
              <a:t>a</a:t>
            </a:r>
            <a:r>
              <a:rPr sz="9700" spc="80" dirty="0"/>
              <a:t>t</a:t>
            </a:r>
            <a:r>
              <a:rPr sz="9700" spc="60" dirty="0"/>
              <a:t>i</a:t>
            </a:r>
            <a:r>
              <a:rPr sz="9700" spc="585" dirty="0"/>
              <a:t>o</a:t>
            </a:r>
            <a:r>
              <a:rPr sz="9700" spc="-20" dirty="0"/>
              <a:t>n</a:t>
            </a:r>
            <a:r>
              <a:rPr sz="9700" spc="715" dirty="0"/>
              <a:t>s</a:t>
            </a:r>
            <a:endParaRPr sz="9700"/>
          </a:p>
        </p:txBody>
      </p:sp>
      <p:sp>
        <p:nvSpPr>
          <p:cNvPr id="9" name="object 9"/>
          <p:cNvSpPr/>
          <p:nvPr/>
        </p:nvSpPr>
        <p:spPr>
          <a:xfrm>
            <a:off x="2113592" y="7200900"/>
            <a:ext cx="3562350" cy="10478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7217" y="6465570"/>
            <a:ext cx="95250" cy="12573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0" y="114208"/>
                </a:moveTo>
                <a:lnTo>
                  <a:pt x="0" y="0"/>
                </a:lnTo>
                <a:lnTo>
                  <a:pt x="95249" y="57104"/>
                </a:lnTo>
                <a:lnTo>
                  <a:pt x="0" y="114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01180" y="7554713"/>
            <a:ext cx="1583690" cy="5594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40" dirty="0">
                <a:solidFill>
                  <a:srgbClr val="FFFFFF"/>
                </a:solidFill>
                <a:latin typeface="Verdana"/>
                <a:cs typeface="Verdana"/>
              </a:rPr>
              <a:t>Vertical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72118" y="7200900"/>
            <a:ext cx="3562350" cy="10478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40086" y="6070082"/>
            <a:ext cx="95250" cy="12573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0" y="114208"/>
                </a:moveTo>
                <a:lnTo>
                  <a:pt x="0" y="0"/>
                </a:lnTo>
                <a:lnTo>
                  <a:pt x="95249" y="57104"/>
                </a:lnTo>
                <a:lnTo>
                  <a:pt x="0" y="114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59418" y="7555803"/>
            <a:ext cx="2082800" cy="5594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10" dirty="0">
                <a:solidFill>
                  <a:srgbClr val="FFFFFF"/>
                </a:solidFill>
                <a:latin typeface="Verdana"/>
                <a:cs typeface="Verdana"/>
              </a:rPr>
              <a:t>Horizontal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933023" y="7200900"/>
            <a:ext cx="3562350" cy="10478"/>
          </a:xfrm>
          <a:custGeom>
            <a:avLst/>
            <a:gdLst/>
            <a:ahLst/>
            <a:cxnLst/>
            <a:rect l="l" t="t" r="r" b="b"/>
            <a:pathLst>
              <a:path w="3562350" h="9525">
                <a:moveTo>
                  <a:pt x="3562349" y="9524"/>
                </a:moveTo>
                <a:lnTo>
                  <a:pt x="0" y="9524"/>
                </a:lnTo>
                <a:lnTo>
                  <a:pt x="0" y="0"/>
                </a:lnTo>
                <a:lnTo>
                  <a:pt x="3562349" y="0"/>
                </a:lnTo>
                <a:lnTo>
                  <a:pt x="3562349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00991" y="6070082"/>
            <a:ext cx="95250" cy="12573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0" y="114208"/>
                </a:moveTo>
                <a:lnTo>
                  <a:pt x="0" y="0"/>
                </a:lnTo>
                <a:lnTo>
                  <a:pt x="95249" y="57104"/>
                </a:lnTo>
                <a:lnTo>
                  <a:pt x="0" y="114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33023" y="7481393"/>
            <a:ext cx="889635" cy="5594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-4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150" spc="3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50" spc="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150" spc="-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91314" y="8114210"/>
            <a:ext cx="2296685" cy="1499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50" spc="490" dirty="0" smtClean="0">
                <a:solidFill>
                  <a:srgbClr val="BEA786"/>
                </a:solidFill>
                <a:latin typeface="Verdana"/>
                <a:cs typeface="Verdana"/>
              </a:rPr>
              <a:t>0</a:t>
            </a:r>
            <a:r>
              <a:rPr lang="en-US" sz="9650" spc="490" dirty="0" smtClean="0">
                <a:solidFill>
                  <a:srgbClr val="BEA786"/>
                </a:solidFill>
                <a:latin typeface="Verdana"/>
                <a:cs typeface="Verdana"/>
              </a:rPr>
              <a:t>8</a:t>
            </a:r>
            <a:endParaRPr sz="9650" dirty="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64334" y="2068193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564489" y="4690506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7" name="object 34"/>
          <p:cNvSpPr txBox="1"/>
          <p:nvPr/>
        </p:nvSpPr>
        <p:spPr>
          <a:xfrm>
            <a:off x="17564465" y="5804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5229" b="30788"/>
          <a:stretch/>
        </p:blipFill>
        <p:spPr>
          <a:xfrm>
            <a:off x="1761258" y="5308082"/>
            <a:ext cx="4619946" cy="1524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224" y="3834461"/>
            <a:ext cx="5079365" cy="380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42" y="3643985"/>
            <a:ext cx="5587302" cy="4190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296" y="1168298"/>
            <a:ext cx="9932670" cy="308165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46355" marR="5080" indent="-34290">
              <a:lnSpc>
                <a:spcPct val="85500"/>
              </a:lnSpc>
              <a:spcBef>
                <a:spcPts val="1390"/>
              </a:spcBef>
            </a:pPr>
            <a:r>
              <a:rPr spc="60" dirty="0"/>
              <a:t>L</a:t>
            </a:r>
            <a:r>
              <a:rPr spc="450" dirty="0"/>
              <a:t>o</a:t>
            </a:r>
            <a:r>
              <a:rPr spc="254" dirty="0"/>
              <a:t>g</a:t>
            </a:r>
            <a:r>
              <a:rPr spc="455" dirty="0"/>
              <a:t>o</a:t>
            </a:r>
            <a:r>
              <a:rPr spc="-655" dirty="0"/>
              <a:t> </a:t>
            </a:r>
            <a:r>
              <a:rPr spc="655" dirty="0"/>
              <a:t>P</a:t>
            </a:r>
            <a:r>
              <a:rPr spc="450" dirty="0"/>
              <a:t>o</a:t>
            </a:r>
            <a:r>
              <a:rPr spc="545" dirty="0"/>
              <a:t>s</a:t>
            </a:r>
            <a:r>
              <a:rPr spc="50" dirty="0"/>
              <a:t>i</a:t>
            </a:r>
            <a:r>
              <a:rPr spc="60" dirty="0"/>
              <a:t>t</a:t>
            </a:r>
            <a:r>
              <a:rPr spc="50" dirty="0"/>
              <a:t>i</a:t>
            </a:r>
            <a:r>
              <a:rPr spc="450" dirty="0"/>
              <a:t>o</a:t>
            </a:r>
            <a:r>
              <a:rPr spc="-10" dirty="0"/>
              <a:t>n</a:t>
            </a:r>
            <a:r>
              <a:rPr spc="50" dirty="0"/>
              <a:t>i</a:t>
            </a:r>
            <a:r>
              <a:rPr spc="-10" dirty="0"/>
              <a:t>n</a:t>
            </a:r>
            <a:r>
              <a:rPr spc="185" dirty="0"/>
              <a:t>g  </a:t>
            </a:r>
            <a:r>
              <a:rPr spc="120" dirty="0">
                <a:solidFill>
                  <a:srgbClr val="BEA786"/>
                </a:solidFill>
              </a:rPr>
              <a:t>T</a:t>
            </a:r>
            <a:r>
              <a:rPr spc="-10" dirty="0">
                <a:solidFill>
                  <a:srgbClr val="BEA786"/>
                </a:solidFill>
              </a:rPr>
              <a:t>h</a:t>
            </a:r>
            <a:r>
              <a:rPr spc="450" dirty="0">
                <a:solidFill>
                  <a:srgbClr val="BEA786"/>
                </a:solidFill>
              </a:rPr>
              <a:t>e</a:t>
            </a:r>
            <a:r>
              <a:rPr spc="-655" dirty="0">
                <a:solidFill>
                  <a:srgbClr val="BEA786"/>
                </a:solidFill>
              </a:rPr>
              <a:t> </a:t>
            </a:r>
            <a:r>
              <a:rPr spc="545" dirty="0">
                <a:solidFill>
                  <a:srgbClr val="BEA786"/>
                </a:solidFill>
              </a:rPr>
              <a:t>s</a:t>
            </a:r>
            <a:r>
              <a:rPr spc="55" dirty="0">
                <a:solidFill>
                  <a:srgbClr val="BEA786"/>
                </a:solidFill>
              </a:rPr>
              <a:t>a</a:t>
            </a:r>
            <a:r>
              <a:rPr spc="225" dirty="0">
                <a:solidFill>
                  <a:srgbClr val="BEA786"/>
                </a:solidFill>
              </a:rPr>
              <a:t>f</a:t>
            </a:r>
            <a:r>
              <a:rPr spc="450" dirty="0">
                <a:solidFill>
                  <a:srgbClr val="BEA786"/>
                </a:solidFill>
              </a:rPr>
              <a:t>e</a:t>
            </a:r>
            <a:r>
              <a:rPr spc="-655" dirty="0">
                <a:solidFill>
                  <a:srgbClr val="BEA786"/>
                </a:solidFill>
              </a:rPr>
              <a:t> </a:t>
            </a:r>
            <a:r>
              <a:rPr spc="250" dirty="0">
                <a:solidFill>
                  <a:srgbClr val="BEA786"/>
                </a:solidFill>
              </a:rPr>
              <a:t>d</a:t>
            </a:r>
            <a:r>
              <a:rPr spc="45" dirty="0">
                <a:solidFill>
                  <a:srgbClr val="BEA786"/>
                </a:solidFill>
              </a:rPr>
              <a:t>i</a:t>
            </a:r>
            <a:r>
              <a:rPr spc="545" dirty="0">
                <a:solidFill>
                  <a:srgbClr val="BEA786"/>
                </a:solidFill>
              </a:rPr>
              <a:t>s</a:t>
            </a:r>
            <a:r>
              <a:rPr spc="60" dirty="0">
                <a:solidFill>
                  <a:srgbClr val="BEA786"/>
                </a:solidFill>
              </a:rPr>
              <a:t>t</a:t>
            </a:r>
            <a:r>
              <a:rPr spc="55" dirty="0">
                <a:solidFill>
                  <a:srgbClr val="BEA786"/>
                </a:solidFill>
              </a:rPr>
              <a:t>a</a:t>
            </a:r>
            <a:r>
              <a:rPr spc="-10" dirty="0">
                <a:solidFill>
                  <a:srgbClr val="BEA786"/>
                </a:solidFill>
              </a:rPr>
              <a:t>n</a:t>
            </a:r>
            <a:r>
              <a:rPr spc="885" dirty="0">
                <a:solidFill>
                  <a:srgbClr val="BEA786"/>
                </a:solidFill>
              </a:rPr>
              <a:t>c</a:t>
            </a:r>
            <a:r>
              <a:rPr spc="450" dirty="0">
                <a:solidFill>
                  <a:srgbClr val="BEA786"/>
                </a:solidFill>
              </a:rPr>
              <a:t>e</a:t>
            </a:r>
            <a:r>
              <a:rPr spc="-655" dirty="0">
                <a:solidFill>
                  <a:srgbClr val="BEA786"/>
                </a:solidFill>
              </a:rPr>
              <a:t> </a:t>
            </a:r>
            <a:r>
              <a:rPr spc="60" dirty="0">
                <a:solidFill>
                  <a:srgbClr val="BEA786"/>
                </a:solidFill>
              </a:rPr>
              <a:t>t</a:t>
            </a:r>
            <a:r>
              <a:rPr spc="325" dirty="0">
                <a:solidFill>
                  <a:srgbClr val="BEA786"/>
                </a:solidFill>
              </a:rPr>
              <a:t>o  </a:t>
            </a:r>
            <a:r>
              <a:rPr spc="250" dirty="0">
                <a:solidFill>
                  <a:srgbClr val="BEA786"/>
                </a:solidFill>
              </a:rPr>
              <a:t>p</a:t>
            </a:r>
            <a:r>
              <a:rPr spc="-10" dirty="0">
                <a:solidFill>
                  <a:srgbClr val="BEA786"/>
                </a:solidFill>
              </a:rPr>
              <a:t>u</a:t>
            </a:r>
            <a:r>
              <a:rPr spc="65" dirty="0">
                <a:solidFill>
                  <a:srgbClr val="BEA786"/>
                </a:solidFill>
              </a:rPr>
              <a:t>t</a:t>
            </a:r>
            <a:r>
              <a:rPr spc="-655" dirty="0">
                <a:solidFill>
                  <a:srgbClr val="BEA786"/>
                </a:solidFill>
              </a:rPr>
              <a:t> </a:t>
            </a:r>
            <a:r>
              <a:rPr spc="-65" dirty="0">
                <a:solidFill>
                  <a:srgbClr val="BEA786"/>
                </a:solidFill>
              </a:rPr>
              <a:t>y</a:t>
            </a:r>
            <a:r>
              <a:rPr spc="450" dirty="0">
                <a:solidFill>
                  <a:srgbClr val="BEA786"/>
                </a:solidFill>
              </a:rPr>
              <a:t>o</a:t>
            </a:r>
            <a:r>
              <a:rPr spc="-10" dirty="0">
                <a:solidFill>
                  <a:srgbClr val="BEA786"/>
                </a:solidFill>
              </a:rPr>
              <a:t>u</a:t>
            </a:r>
            <a:r>
              <a:rPr spc="-85" dirty="0">
                <a:solidFill>
                  <a:srgbClr val="BEA786"/>
                </a:solidFill>
              </a:rPr>
              <a:t>r</a:t>
            </a:r>
            <a:r>
              <a:rPr spc="-655" dirty="0">
                <a:solidFill>
                  <a:srgbClr val="BEA786"/>
                </a:solidFill>
              </a:rPr>
              <a:t> </a:t>
            </a:r>
            <a:r>
              <a:rPr spc="345" dirty="0">
                <a:solidFill>
                  <a:srgbClr val="BEA786"/>
                </a:solidFill>
              </a:rPr>
              <a:t>l</a:t>
            </a:r>
            <a:r>
              <a:rPr spc="450" dirty="0">
                <a:solidFill>
                  <a:srgbClr val="BEA786"/>
                </a:solidFill>
              </a:rPr>
              <a:t>o</a:t>
            </a:r>
            <a:r>
              <a:rPr spc="254" dirty="0">
                <a:solidFill>
                  <a:srgbClr val="BEA786"/>
                </a:solidFill>
              </a:rPr>
              <a:t>g</a:t>
            </a:r>
            <a:r>
              <a:rPr spc="455" dirty="0">
                <a:solidFill>
                  <a:srgbClr val="BEA786"/>
                </a:solidFill>
              </a:rPr>
              <a:t>o</a:t>
            </a:r>
            <a:r>
              <a:rPr spc="-655" dirty="0">
                <a:solidFill>
                  <a:srgbClr val="BEA786"/>
                </a:solidFill>
              </a:rPr>
              <a:t> </a:t>
            </a:r>
            <a:r>
              <a:rPr spc="45" dirty="0">
                <a:solidFill>
                  <a:srgbClr val="BEA786"/>
                </a:solidFill>
              </a:rPr>
              <a:t>i</a:t>
            </a:r>
            <a:r>
              <a:rPr spc="-5" dirty="0">
                <a:solidFill>
                  <a:srgbClr val="BEA786"/>
                </a:solidFill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509742" y="6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3"/>
                </a:lnTo>
                <a:lnTo>
                  <a:pt x="0" y="10286993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42136" y="8114217"/>
            <a:ext cx="2045863" cy="1499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50" spc="495" dirty="0" smtClean="0">
                <a:solidFill>
                  <a:srgbClr val="BEA786"/>
                </a:solidFill>
                <a:latin typeface="Verdana"/>
                <a:cs typeface="Verdana"/>
              </a:rPr>
              <a:t>0</a:t>
            </a:r>
            <a:r>
              <a:rPr lang="en-US" sz="9650" spc="495" dirty="0" smtClean="0">
                <a:solidFill>
                  <a:srgbClr val="BEA786"/>
                </a:solidFill>
                <a:latin typeface="Verdana"/>
                <a:cs typeface="Verdana"/>
              </a:rPr>
              <a:t>9</a:t>
            </a:r>
            <a:endParaRPr sz="96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966" y="8114671"/>
            <a:ext cx="201295" cy="15373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o</a:t>
            </a:r>
            <a:r>
              <a:rPr sz="1350" spc="-114" dirty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BEA786"/>
                </a:solidFill>
                <a:latin typeface="Verdana"/>
                <a:cs typeface="Verdana"/>
              </a:rPr>
              <a:t>Positionin</a:t>
            </a:r>
            <a:r>
              <a:rPr sz="1350" dirty="0">
                <a:solidFill>
                  <a:srgbClr val="BEA786"/>
                </a:solidFill>
                <a:latin typeface="Verdana"/>
                <a:cs typeface="Verdana"/>
              </a:rPr>
              <a:t>g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5562" y="4638904"/>
            <a:ext cx="1000061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logo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placed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suited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depending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tone.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406" y="5820376"/>
            <a:ext cx="117705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0820" y="8593959"/>
            <a:ext cx="158818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5" dirty="0">
                <a:solidFill>
                  <a:srgbClr val="FFFFFF"/>
                </a:solidFill>
                <a:latin typeface="Verdana"/>
                <a:cs typeface="Verdana"/>
              </a:rPr>
              <a:t>Landscape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9616" y="5659322"/>
            <a:ext cx="3955820" cy="3987744"/>
          </a:xfrm>
          <a:custGeom>
            <a:avLst/>
            <a:gdLst/>
            <a:ahLst/>
            <a:cxnLst/>
            <a:rect l="l" t="t" r="r" b="b"/>
            <a:pathLst>
              <a:path w="2675254" h="2696845">
                <a:moveTo>
                  <a:pt x="2674734" y="0"/>
                </a:moveTo>
                <a:lnTo>
                  <a:pt x="0" y="0"/>
                </a:lnTo>
                <a:lnTo>
                  <a:pt x="0" y="25387"/>
                </a:lnTo>
                <a:lnTo>
                  <a:pt x="0" y="2672448"/>
                </a:lnTo>
                <a:lnTo>
                  <a:pt x="0" y="2696578"/>
                </a:lnTo>
                <a:lnTo>
                  <a:pt x="2674734" y="2696578"/>
                </a:lnTo>
                <a:lnTo>
                  <a:pt x="2674734" y="2672448"/>
                </a:lnTo>
                <a:lnTo>
                  <a:pt x="25057" y="2672448"/>
                </a:lnTo>
                <a:lnTo>
                  <a:pt x="25057" y="25387"/>
                </a:lnTo>
                <a:lnTo>
                  <a:pt x="2649956" y="25387"/>
                </a:lnTo>
                <a:lnTo>
                  <a:pt x="2649956" y="2672270"/>
                </a:lnTo>
                <a:lnTo>
                  <a:pt x="2674734" y="2672270"/>
                </a:lnTo>
                <a:lnTo>
                  <a:pt x="2674734" y="25387"/>
                </a:lnTo>
                <a:lnTo>
                  <a:pt x="2674734" y="25044"/>
                </a:lnTo>
                <a:lnTo>
                  <a:pt x="26747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09833" y="5753100"/>
            <a:ext cx="5333094" cy="2667000"/>
          </a:xfrm>
          <a:custGeom>
            <a:avLst/>
            <a:gdLst/>
            <a:ahLst/>
            <a:cxnLst/>
            <a:rect l="l" t="t" r="r" b="b"/>
            <a:pathLst>
              <a:path w="3547745" h="1955165">
                <a:moveTo>
                  <a:pt x="3547605" y="18148"/>
                </a:moveTo>
                <a:lnTo>
                  <a:pt x="3529673" y="18148"/>
                </a:lnTo>
                <a:lnTo>
                  <a:pt x="3529673" y="1936648"/>
                </a:lnTo>
                <a:lnTo>
                  <a:pt x="3547605" y="1936648"/>
                </a:lnTo>
                <a:lnTo>
                  <a:pt x="3547605" y="18148"/>
                </a:lnTo>
                <a:close/>
              </a:path>
              <a:path w="3547745" h="1955165">
                <a:moveTo>
                  <a:pt x="3547605" y="0"/>
                </a:moveTo>
                <a:lnTo>
                  <a:pt x="0" y="0"/>
                </a:lnTo>
                <a:lnTo>
                  <a:pt x="0" y="17792"/>
                </a:lnTo>
                <a:lnTo>
                  <a:pt x="0" y="1936915"/>
                </a:lnTo>
                <a:lnTo>
                  <a:pt x="0" y="1954695"/>
                </a:lnTo>
                <a:lnTo>
                  <a:pt x="3547605" y="1954695"/>
                </a:lnTo>
                <a:lnTo>
                  <a:pt x="3547605" y="1936915"/>
                </a:lnTo>
                <a:lnTo>
                  <a:pt x="18135" y="1936915"/>
                </a:lnTo>
                <a:lnTo>
                  <a:pt x="18135" y="17792"/>
                </a:lnTo>
                <a:lnTo>
                  <a:pt x="3547605" y="17792"/>
                </a:lnTo>
                <a:lnTo>
                  <a:pt x="3547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64334" y="2068193"/>
            <a:ext cx="9525" cy="2419350"/>
          </a:xfrm>
          <a:custGeom>
            <a:avLst/>
            <a:gdLst/>
            <a:ahLst/>
            <a:cxnLst/>
            <a:rect l="l" t="t" r="r" b="b"/>
            <a:pathLst>
              <a:path w="9525" h="2419350">
                <a:moveTo>
                  <a:pt x="9524" y="0"/>
                </a:moveTo>
                <a:lnTo>
                  <a:pt x="9524" y="2419349"/>
                </a:lnTo>
                <a:lnTo>
                  <a:pt x="0" y="241934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564489" y="4690506"/>
            <a:ext cx="2012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Bran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13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5" name="object 34"/>
          <p:cNvSpPr txBox="1"/>
          <p:nvPr/>
        </p:nvSpPr>
        <p:spPr>
          <a:xfrm>
            <a:off x="17564465" y="580492"/>
            <a:ext cx="192360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lang="en-US" sz="1600" dirty="0" smtClean="0">
                <a:solidFill>
                  <a:srgbClr val="BEA786"/>
                </a:solidFill>
                <a:latin typeface="Verdana"/>
                <a:cs typeface="Verdana"/>
              </a:rPr>
              <a:t>espacio</a:t>
            </a:r>
            <a:r>
              <a:rPr sz="1600" spc="-114" dirty="0" smtClean="0">
                <a:solidFill>
                  <a:srgbClr val="BEA786"/>
                </a:solidFill>
                <a:latin typeface="Verdana"/>
                <a:cs typeface="Verdana"/>
              </a:rPr>
              <a:t> </a:t>
            </a:r>
            <a:r>
              <a:rPr sz="1600" spc="-5" dirty="0" smtClean="0">
                <a:solidFill>
                  <a:srgbClr val="BEA786"/>
                </a:solidFill>
                <a:latin typeface="Verdana"/>
                <a:cs typeface="Verdana"/>
              </a:rPr>
              <a:t>Co</a:t>
            </a:r>
            <a:r>
              <a:rPr sz="1600" dirty="0" smtClean="0">
                <a:solidFill>
                  <a:srgbClr val="BEA786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667" b="36875"/>
          <a:stretch/>
        </p:blipFill>
        <p:spPr>
          <a:xfrm>
            <a:off x="4800600" y="7443120"/>
            <a:ext cx="2352582" cy="519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667" b="36875"/>
          <a:stretch/>
        </p:blipFill>
        <p:spPr>
          <a:xfrm>
            <a:off x="6477000" y="9182100"/>
            <a:ext cx="1460768" cy="32274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667" b="36875"/>
          <a:stretch/>
        </p:blipFill>
        <p:spPr>
          <a:xfrm>
            <a:off x="4099870" y="5819782"/>
            <a:ext cx="1767530" cy="3905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667" b="36875"/>
          <a:stretch/>
        </p:blipFill>
        <p:spPr>
          <a:xfrm>
            <a:off x="13023555" y="5798493"/>
            <a:ext cx="1606845" cy="3550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667" b="36875"/>
          <a:stretch/>
        </p:blipFill>
        <p:spPr>
          <a:xfrm>
            <a:off x="9616494" y="7886617"/>
            <a:ext cx="1606845" cy="355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A78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544</Words>
  <Application>Microsoft Office PowerPoint</Application>
  <PresentationFormat>Custom</PresentationFormat>
  <Paragraphs>122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espacio  Co.</vt:lpstr>
      <vt:lpstr>Slide 2</vt:lpstr>
      <vt:lpstr> The espacio Logo:  Usage Guidelines</vt:lpstr>
      <vt:lpstr>Symbols &amp; Meanings  Parts of the espacio Co. Logo</vt:lpstr>
      <vt:lpstr>Slide 5</vt:lpstr>
      <vt:lpstr>Logo Font  espacio Co.</vt:lpstr>
      <vt:lpstr>Slide 7</vt:lpstr>
      <vt:lpstr>Logo Variations</vt:lpstr>
      <vt:lpstr>Logo Positioning  The safe distance to  put your logo in</vt:lpstr>
      <vt:lpstr>Wrong Logo</vt:lpstr>
      <vt:lpstr>About espacio Co.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espacio  Co.®</dc:title>
  <dc:creator>LENOVO</dc:creator>
  <cp:lastModifiedBy>LIONS</cp:lastModifiedBy>
  <cp:revision>22</cp:revision>
  <dcterms:created xsi:type="dcterms:W3CDTF">2021-08-09T17:21:04Z</dcterms:created>
  <dcterms:modified xsi:type="dcterms:W3CDTF">2021-08-13T07:49:57Z</dcterms:modified>
</cp:coreProperties>
</file>