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Staatliches"/>
      <p:regular r:id="rId27"/>
    </p:embeddedFont>
    <p:embeddedFont>
      <p:font typeface="Bebas Neue"/>
      <p:regular r:id="rId28"/>
    </p:embeddedFont>
    <p:embeddedFont>
      <p:font typeface="Cairo"/>
      <p:regular r:id="rId29"/>
      <p:bold r:id="rId30"/>
    </p:embeddedFont>
    <p:embeddedFont>
      <p:font typeface="P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BebasNeue-regular.fntdata"/><Relationship Id="rId27" Type="http://schemas.openxmlformats.org/officeDocument/2006/relationships/font" Target="fonts/Staatliche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ai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-regular.fntdata"/><Relationship Id="rId30" Type="http://schemas.openxmlformats.org/officeDocument/2006/relationships/font" Target="fonts/Cairo-bold.fntdata"/><Relationship Id="rId11" Type="http://schemas.openxmlformats.org/officeDocument/2006/relationships/slide" Target="slides/slide5.xml"/><Relationship Id="rId33" Type="http://schemas.openxmlformats.org/officeDocument/2006/relationships/font" Target="fonts/PTSans-italic.fntdata"/><Relationship Id="rId10" Type="http://schemas.openxmlformats.org/officeDocument/2006/relationships/slide" Target="slides/slide4.xml"/><Relationship Id="rId32" Type="http://schemas.openxmlformats.org/officeDocument/2006/relationships/font" Target="fonts/PT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PT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f5056aaa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f5056aaa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fbe2d0b65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fbe2d0b65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fbe2d0b65c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fbe2d0b65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fbe2d0b65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fbe2d0b65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deal_degree</a:t>
            </a:r>
            <a:r>
              <a:rPr lang="es">
                <a:solidFill>
                  <a:schemeClr val="dk1"/>
                </a:solidFill>
              </a:rPr>
              <a:t>: This is a target or optimal number of connections (or neighbors) that a UAV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fbe2d0b65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fbe2d0b65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fbe2d0b65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fbe2d0b65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87329309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87329309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fbe2d0b65c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fbe2d0b65c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f5056aa0f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f5056aa0f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fbe2d0b65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fbe2d0b65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fbe2d0b65c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fbe2d0b65c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fbe2d0b65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fbe2d0b6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87329309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87329309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fbe2d0b6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fbe2d0b6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fbe2d0b65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fbe2d0b65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f4a42a5aad_1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f4a42a5aad_1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fbe2d0b6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fbe2d0b6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fbe2d0b65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fbe2d0b65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fbe2d0b65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fbe2d0b65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Dynamic: CH selection is actively </a:t>
            </a:r>
            <a:r>
              <a:rPr lang="es"/>
              <a:t>managed (distances, energy. etc)                                    			Weight :</a:t>
            </a:r>
            <a:r>
              <a:rPr lang="es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Energy, Tx powe, adn severak neighbour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Bio-inspired : Info from natur and combines with other technikes							Fuzzed: similar UAV in the same clusters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Hybrid: combiens both												Heuristic: Based on the centroid estimate approach in centroid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											Compound: mobility and connectivity of the net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fbe2d0b65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fbe2d0b65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3100" y="2926700"/>
            <a:ext cx="42870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 txBox="1"/>
          <p:nvPr>
            <p:ph idx="2" type="ctrTitle"/>
          </p:nvPr>
        </p:nvSpPr>
        <p:spPr>
          <a:xfrm>
            <a:off x="713125" y="988675"/>
            <a:ext cx="24930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57" name="Google Shape;57;p14"/>
          <p:cNvGrpSpPr/>
          <p:nvPr/>
        </p:nvGrpSpPr>
        <p:grpSpPr>
          <a:xfrm>
            <a:off x="-123371" y="3705937"/>
            <a:ext cx="932693" cy="1513429"/>
            <a:chOff x="5252475" y="3372998"/>
            <a:chExt cx="758596" cy="1230930"/>
          </a:xfrm>
        </p:grpSpPr>
        <p:sp>
          <p:nvSpPr>
            <p:cNvPr id="58" name="Google Shape;58;p1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5"/>
          <p:cNvSpPr txBox="1"/>
          <p:nvPr>
            <p:ph hasCustomPrompt="1" idx="2" type="title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73" name="Google Shape;73;p15"/>
          <p:cNvGrpSpPr/>
          <p:nvPr/>
        </p:nvGrpSpPr>
        <p:grpSpPr>
          <a:xfrm flipH="1" rot="10800000">
            <a:off x="208529" y="-112438"/>
            <a:ext cx="932693" cy="1513429"/>
            <a:chOff x="5252475" y="3372998"/>
            <a:chExt cx="758596" cy="1230930"/>
          </a:xfrm>
        </p:grpSpPr>
        <p:sp>
          <p:nvSpPr>
            <p:cNvPr id="74" name="Google Shape;74;p1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/>
          <p:nvPr/>
        </p:nvSpPr>
        <p:spPr>
          <a:xfrm rot="900065">
            <a:off x="8592165" y="250406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8231650" y="1354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8491165" y="9633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8558122" y="3608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8004877">
            <a:off x="49922" y="4150935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8004877">
            <a:off x="36585" y="4582287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3" type="title"/>
          </p:nvPr>
        </p:nvSpPr>
        <p:spPr>
          <a:xfrm>
            <a:off x="5979250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" name="Google Shape;99;p17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rot="2700000">
            <a:off x="276569" y="5407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rot="2700000">
            <a:off x="100461" y="1996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 rot="2700000">
            <a:off x="8508777" y="408376"/>
            <a:ext cx="470996" cy="47099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rot="2700000">
            <a:off x="8840511" y="106951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6" name="Google Shape;106;p18"/>
          <p:cNvGrpSpPr/>
          <p:nvPr/>
        </p:nvGrpSpPr>
        <p:grpSpPr>
          <a:xfrm flipH="1">
            <a:off x="8639847" y="-69488"/>
            <a:ext cx="586031" cy="736432"/>
            <a:chOff x="-84151" y="785111"/>
            <a:chExt cx="490484" cy="616364"/>
          </a:xfrm>
        </p:grpSpPr>
        <p:sp>
          <p:nvSpPr>
            <p:cNvPr id="107" name="Google Shape;107;p1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" name="Google Shape;112;p18"/>
          <p:cNvGrpSpPr/>
          <p:nvPr/>
        </p:nvGrpSpPr>
        <p:grpSpPr>
          <a:xfrm>
            <a:off x="8385358" y="-69476"/>
            <a:ext cx="425299" cy="534449"/>
            <a:chOff x="-84151" y="785111"/>
            <a:chExt cx="490484" cy="616364"/>
          </a:xfrm>
        </p:grpSpPr>
        <p:sp>
          <p:nvSpPr>
            <p:cNvPr id="113" name="Google Shape;113;p1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" name="Google Shape;118;p18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0000" y="1802513"/>
            <a:ext cx="4423500" cy="261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19"/>
          <p:cNvSpPr/>
          <p:nvPr/>
        </p:nvSpPr>
        <p:spPr>
          <a:xfrm flipH="1" rot="10800000">
            <a:off x="8258533" y="4439451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flipH="1" rot="10800000">
            <a:off x="7659323" y="4656947"/>
            <a:ext cx="368755" cy="36875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flipH="1" rot="10800000">
            <a:off x="8697025" y="3861393"/>
            <a:ext cx="304157" cy="30415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 rot="-8670632">
            <a:off x="8278162" y="-134177"/>
            <a:ext cx="932706" cy="1513449"/>
            <a:chOff x="5252475" y="3372998"/>
            <a:chExt cx="758596" cy="1230930"/>
          </a:xfrm>
        </p:grpSpPr>
        <p:sp>
          <p:nvSpPr>
            <p:cNvPr id="127" name="Google Shape;127;p1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0"/>
          <p:cNvGrpSpPr/>
          <p:nvPr/>
        </p:nvGrpSpPr>
        <p:grpSpPr>
          <a:xfrm rot="-5237107">
            <a:off x="3404990" y="-789541"/>
            <a:ext cx="1121097" cy="1819018"/>
            <a:chOff x="5252475" y="3372998"/>
            <a:chExt cx="758596" cy="1230930"/>
          </a:xfrm>
        </p:grpSpPr>
        <p:sp>
          <p:nvSpPr>
            <p:cNvPr id="140" name="Google Shape;140;p20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20"/>
          <p:cNvGrpSpPr/>
          <p:nvPr/>
        </p:nvGrpSpPr>
        <p:grpSpPr>
          <a:xfrm rot="-6529542">
            <a:off x="5500643" y="-63288"/>
            <a:ext cx="425292" cy="534440"/>
            <a:chOff x="-84151" y="785111"/>
            <a:chExt cx="490484" cy="616364"/>
          </a:xfrm>
        </p:grpSpPr>
        <p:sp>
          <p:nvSpPr>
            <p:cNvPr id="152" name="Google Shape;152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" name="Google Shape;157;p20"/>
          <p:cNvGrpSpPr/>
          <p:nvPr/>
        </p:nvGrpSpPr>
        <p:grpSpPr>
          <a:xfrm flipH="1" rot="-1944630">
            <a:off x="4899746" y="-227062"/>
            <a:ext cx="586039" cy="736442"/>
            <a:chOff x="-84151" y="785111"/>
            <a:chExt cx="490484" cy="616364"/>
          </a:xfrm>
        </p:grpSpPr>
        <p:sp>
          <p:nvSpPr>
            <p:cNvPr id="158" name="Google Shape;158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" name="Google Shape;162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" name="Google Shape;163;p20"/>
          <p:cNvSpPr txBox="1"/>
          <p:nvPr>
            <p:ph type="title"/>
          </p:nvPr>
        </p:nvSpPr>
        <p:spPr>
          <a:xfrm>
            <a:off x="2317950" y="1373888"/>
            <a:ext cx="4508100" cy="140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4" name="Google Shape;164;p20"/>
          <p:cNvGrpSpPr/>
          <p:nvPr/>
        </p:nvGrpSpPr>
        <p:grpSpPr>
          <a:xfrm rot="2233686">
            <a:off x="8229102" y="3335367"/>
            <a:ext cx="1067820" cy="1732691"/>
            <a:chOff x="5252475" y="3372998"/>
            <a:chExt cx="758596" cy="1230930"/>
          </a:xfrm>
        </p:grpSpPr>
        <p:sp>
          <p:nvSpPr>
            <p:cNvPr id="165" name="Google Shape;165;p20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0"/>
          <p:cNvGrpSpPr/>
          <p:nvPr/>
        </p:nvGrpSpPr>
        <p:grpSpPr>
          <a:xfrm flipH="1" rot="-1944630">
            <a:off x="53534" y="2567738"/>
            <a:ext cx="586039" cy="736442"/>
            <a:chOff x="-84151" y="785111"/>
            <a:chExt cx="490484" cy="616364"/>
          </a:xfrm>
        </p:grpSpPr>
        <p:sp>
          <p:nvSpPr>
            <p:cNvPr id="177" name="Google Shape;177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" name="Google Shape;181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2" name="Google Shape;182;p20"/>
          <p:cNvGrpSpPr/>
          <p:nvPr/>
        </p:nvGrpSpPr>
        <p:grpSpPr>
          <a:xfrm rot="-1944866">
            <a:off x="-202850" y="2762917"/>
            <a:ext cx="425299" cy="534449"/>
            <a:chOff x="-84151" y="785111"/>
            <a:chExt cx="490484" cy="616364"/>
          </a:xfrm>
        </p:grpSpPr>
        <p:sp>
          <p:nvSpPr>
            <p:cNvPr id="183" name="Google Shape;183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" name="Google Shape;188;p20"/>
          <p:cNvSpPr/>
          <p:nvPr/>
        </p:nvSpPr>
        <p:spPr>
          <a:xfrm rot="-2979700">
            <a:off x="207253" y="4157678"/>
            <a:ext cx="741899" cy="74604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-2979637">
            <a:off x="1127246" y="4674499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rot="-2979857">
            <a:off x="220224" y="3625178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83150" y="2153625"/>
            <a:ext cx="9483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21"/>
          <p:cNvSpPr txBox="1"/>
          <p:nvPr>
            <p:ph idx="1" type="subTitle"/>
          </p:nvPr>
        </p:nvSpPr>
        <p:spPr>
          <a:xfrm>
            <a:off x="2088300" y="2995413"/>
            <a:ext cx="4967400" cy="129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94" name="Google Shape;194;p21"/>
          <p:cNvSpPr/>
          <p:nvPr/>
        </p:nvSpPr>
        <p:spPr>
          <a:xfrm flipH="1" rot="10800000">
            <a:off x="411578" y="1257025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flipH="1" rot="10800000">
            <a:off x="128742" y="484290"/>
            <a:ext cx="520751" cy="52075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 rot="-2700000">
            <a:off x="8462290" y="4353869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 rot="-2700000">
            <a:off x="8091860" y="4690662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1"/>
          <p:cNvGrpSpPr/>
          <p:nvPr/>
        </p:nvGrpSpPr>
        <p:grpSpPr>
          <a:xfrm rot="900132">
            <a:off x="-247805" y="4049444"/>
            <a:ext cx="684288" cy="1110355"/>
            <a:chOff x="5252475" y="3372998"/>
            <a:chExt cx="758596" cy="1230930"/>
          </a:xfrm>
        </p:grpSpPr>
        <p:sp>
          <p:nvSpPr>
            <p:cNvPr id="199" name="Google Shape;199;p2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1"/>
          <p:cNvGrpSpPr/>
          <p:nvPr/>
        </p:nvGrpSpPr>
        <p:grpSpPr>
          <a:xfrm rot="-8670632">
            <a:off x="7751012" y="-134177"/>
            <a:ext cx="932706" cy="1513449"/>
            <a:chOff x="5252475" y="3372998"/>
            <a:chExt cx="758596" cy="1230930"/>
          </a:xfrm>
        </p:grpSpPr>
        <p:sp>
          <p:nvSpPr>
            <p:cNvPr id="211" name="Google Shape;211;p2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1"/>
          <p:cNvSpPr/>
          <p:nvPr/>
        </p:nvSpPr>
        <p:spPr>
          <a:xfrm flipH="1" rot="10800000">
            <a:off x="791738" y="11054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5" name="Google Shape;225;p22"/>
          <p:cNvGrpSpPr/>
          <p:nvPr/>
        </p:nvGrpSpPr>
        <p:grpSpPr>
          <a:xfrm>
            <a:off x="-120701" y="3699591"/>
            <a:ext cx="932693" cy="1513429"/>
            <a:chOff x="5252475" y="3372998"/>
            <a:chExt cx="758596" cy="1230930"/>
          </a:xfrm>
        </p:grpSpPr>
        <p:sp>
          <p:nvSpPr>
            <p:cNvPr id="226" name="Google Shape;226;p22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2"/>
          <p:cNvSpPr/>
          <p:nvPr/>
        </p:nvSpPr>
        <p:spPr>
          <a:xfrm rot="-2979713">
            <a:off x="8569966" y="269511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 rot="-2979703">
            <a:off x="8548396" y="1042071"/>
            <a:ext cx="327601" cy="32943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>
            <a:off x="0" y="0"/>
            <a:ext cx="9169500" cy="15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>
            <p:ph hasCustomPrompt="1" type="title"/>
          </p:nvPr>
        </p:nvSpPr>
        <p:spPr>
          <a:xfrm>
            <a:off x="752175" y="2246925"/>
            <a:ext cx="7639800" cy="159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2" name="Google Shape;242;p23"/>
          <p:cNvSpPr txBox="1"/>
          <p:nvPr>
            <p:ph idx="1" type="subTitle"/>
          </p:nvPr>
        </p:nvSpPr>
        <p:spPr>
          <a:xfrm>
            <a:off x="1284000" y="3839175"/>
            <a:ext cx="6576000" cy="49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43" name="Google Shape;243;p23"/>
          <p:cNvGrpSpPr/>
          <p:nvPr/>
        </p:nvGrpSpPr>
        <p:grpSpPr>
          <a:xfrm rot="8309431">
            <a:off x="1377696" y="-592882"/>
            <a:ext cx="1067824" cy="1732697"/>
            <a:chOff x="5252475" y="3372998"/>
            <a:chExt cx="758596" cy="1230930"/>
          </a:xfrm>
        </p:grpSpPr>
        <p:sp>
          <p:nvSpPr>
            <p:cNvPr id="244" name="Google Shape;244;p2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 rot="-2979600">
            <a:off x="6162261" y="128563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 rot="-2979783">
            <a:off x="6926302" y="33393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23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258" name="Google Shape;258;p23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" name="Google Shape;262;p23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3" name="Google Shape;263;p23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264" name="Google Shape;264;p23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8" name="Google Shape;268;p23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" name="Google Shape;269;p23"/>
          <p:cNvSpPr/>
          <p:nvPr/>
        </p:nvSpPr>
        <p:spPr>
          <a:xfrm rot="-2979786">
            <a:off x="8118698" y="270695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 rot="-2979600">
            <a:off x="3629161" y="814801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 rot="-2979783">
            <a:off x="4597040" y="4246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/>
          <p:nvPr/>
        </p:nvSpPr>
        <p:spPr>
          <a:xfrm flipH="1">
            <a:off x="531503" y="837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 flipH="1">
            <a:off x="391788" y="9116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 flipH="1">
            <a:off x="86900" y="3091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 flipH="1" rot="-1576955">
            <a:off x="8807773" y="4109429"/>
            <a:ext cx="232313" cy="23230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 rot="-1576712">
            <a:off x="8586108" y="4582477"/>
            <a:ext cx="432392" cy="43237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0" name="Google Shape;280;p25"/>
          <p:cNvSpPr txBox="1"/>
          <p:nvPr>
            <p:ph idx="2" type="title"/>
          </p:nvPr>
        </p:nvSpPr>
        <p:spPr>
          <a:xfrm>
            <a:off x="720000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25"/>
          <p:cNvSpPr txBox="1"/>
          <p:nvPr>
            <p:ph idx="1" type="subTitle"/>
          </p:nvPr>
        </p:nvSpPr>
        <p:spPr>
          <a:xfrm>
            <a:off x="720000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25"/>
          <p:cNvSpPr txBox="1"/>
          <p:nvPr>
            <p:ph idx="3" type="title"/>
          </p:nvPr>
        </p:nvSpPr>
        <p:spPr>
          <a:xfrm>
            <a:off x="3419269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25"/>
          <p:cNvSpPr txBox="1"/>
          <p:nvPr>
            <p:ph idx="4" type="subTitle"/>
          </p:nvPr>
        </p:nvSpPr>
        <p:spPr>
          <a:xfrm>
            <a:off x="3419271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25"/>
          <p:cNvSpPr txBox="1"/>
          <p:nvPr>
            <p:ph idx="5" type="title"/>
          </p:nvPr>
        </p:nvSpPr>
        <p:spPr>
          <a:xfrm>
            <a:off x="720000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5" name="Google Shape;285;p25"/>
          <p:cNvSpPr txBox="1"/>
          <p:nvPr>
            <p:ph idx="6" type="subTitle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7" type="title"/>
          </p:nvPr>
        </p:nvSpPr>
        <p:spPr>
          <a:xfrm>
            <a:off x="3419269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8" type="subTitle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9" type="title"/>
          </p:nvPr>
        </p:nvSpPr>
        <p:spPr>
          <a:xfrm>
            <a:off x="6118545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13" type="subTitle"/>
          </p:nvPr>
        </p:nvSpPr>
        <p:spPr>
          <a:xfrm>
            <a:off x="6118549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14" type="title"/>
          </p:nvPr>
        </p:nvSpPr>
        <p:spPr>
          <a:xfrm>
            <a:off x="6118545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15" type="subTitle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hasCustomPrompt="1" idx="16" type="title"/>
          </p:nvPr>
        </p:nvSpPr>
        <p:spPr>
          <a:xfrm>
            <a:off x="159240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93" name="Google Shape;293;p25"/>
          <p:cNvSpPr txBox="1"/>
          <p:nvPr>
            <p:ph hasCustomPrompt="1" idx="17" type="title"/>
          </p:nvPr>
        </p:nvSpPr>
        <p:spPr>
          <a:xfrm>
            <a:off x="42916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94" name="Google Shape;294;p25"/>
          <p:cNvSpPr txBox="1"/>
          <p:nvPr>
            <p:ph hasCustomPrompt="1" idx="18" type="title"/>
          </p:nvPr>
        </p:nvSpPr>
        <p:spPr>
          <a:xfrm>
            <a:off x="69909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95" name="Google Shape;295;p25"/>
          <p:cNvSpPr txBox="1"/>
          <p:nvPr>
            <p:ph hasCustomPrompt="1" idx="19" type="title"/>
          </p:nvPr>
        </p:nvSpPr>
        <p:spPr>
          <a:xfrm>
            <a:off x="159240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96" name="Google Shape;296;p25"/>
          <p:cNvSpPr txBox="1"/>
          <p:nvPr>
            <p:ph hasCustomPrompt="1" idx="20" type="title"/>
          </p:nvPr>
        </p:nvSpPr>
        <p:spPr>
          <a:xfrm>
            <a:off x="42916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97" name="Google Shape;297;p25"/>
          <p:cNvSpPr txBox="1"/>
          <p:nvPr>
            <p:ph hasCustomPrompt="1" idx="21" type="title"/>
          </p:nvPr>
        </p:nvSpPr>
        <p:spPr>
          <a:xfrm>
            <a:off x="69909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4572000" y="1715900"/>
            <a:ext cx="3858900" cy="73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0" name="Google Shape;300;p26"/>
          <p:cNvSpPr txBox="1"/>
          <p:nvPr>
            <p:ph idx="1" type="subTitle"/>
          </p:nvPr>
        </p:nvSpPr>
        <p:spPr>
          <a:xfrm>
            <a:off x="4572000" y="2454400"/>
            <a:ext cx="3858900" cy="97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01" name="Google Shape;301;p26"/>
          <p:cNvGrpSpPr/>
          <p:nvPr/>
        </p:nvGrpSpPr>
        <p:grpSpPr>
          <a:xfrm flipH="1">
            <a:off x="8318255" y="3705937"/>
            <a:ext cx="932693" cy="1513429"/>
            <a:chOff x="5252475" y="3372998"/>
            <a:chExt cx="758596" cy="1230930"/>
          </a:xfrm>
        </p:grpSpPr>
        <p:sp>
          <p:nvSpPr>
            <p:cNvPr id="302" name="Google Shape;302;p2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6"/>
          <p:cNvSpPr/>
          <p:nvPr/>
        </p:nvSpPr>
        <p:spPr>
          <a:xfrm flipH="1" rot="-5400000">
            <a:off x="105229" y="4110867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 flipH="1" rot="-5400000">
            <a:off x="330575" y="4437350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1764450" y="2743089"/>
            <a:ext cx="5615100" cy="64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7" name="Google Shape;317;p27"/>
          <p:cNvSpPr txBox="1"/>
          <p:nvPr>
            <p:ph idx="1" type="subTitle"/>
          </p:nvPr>
        </p:nvSpPr>
        <p:spPr>
          <a:xfrm>
            <a:off x="1764450" y="1264688"/>
            <a:ext cx="5615100" cy="14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18" name="Google Shape;318;p27"/>
          <p:cNvGrpSpPr/>
          <p:nvPr/>
        </p:nvGrpSpPr>
        <p:grpSpPr>
          <a:xfrm rot="-5400000">
            <a:off x="7964564" y="-217322"/>
            <a:ext cx="932693" cy="1513429"/>
            <a:chOff x="5252475" y="3372998"/>
            <a:chExt cx="758596" cy="1230930"/>
          </a:xfrm>
        </p:grpSpPr>
        <p:sp>
          <p:nvSpPr>
            <p:cNvPr id="319" name="Google Shape;319;p2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7"/>
          <p:cNvSpPr/>
          <p:nvPr/>
        </p:nvSpPr>
        <p:spPr>
          <a:xfrm rot="-2979713">
            <a:off x="696904" y="250936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/>
          <p:nvPr/>
        </p:nvSpPr>
        <p:spPr>
          <a:xfrm rot="-2979637">
            <a:off x="270196" y="911424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 rot="-2979857">
            <a:off x="192124" y="533453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0" y="3962425"/>
            <a:ext cx="9169500" cy="118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5537000" y="1642350"/>
            <a:ext cx="2894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28"/>
          <p:cNvSpPr txBox="1"/>
          <p:nvPr>
            <p:ph idx="1" type="subTitle"/>
          </p:nvPr>
        </p:nvSpPr>
        <p:spPr>
          <a:xfrm>
            <a:off x="5537000" y="2215050"/>
            <a:ext cx="28941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37" name="Google Shape;337;p28"/>
          <p:cNvGrpSpPr/>
          <p:nvPr/>
        </p:nvGrpSpPr>
        <p:grpSpPr>
          <a:xfrm rot="1800091">
            <a:off x="8225064" y="3768244"/>
            <a:ext cx="932727" cy="1513483"/>
            <a:chOff x="5252475" y="3372998"/>
            <a:chExt cx="758596" cy="1230930"/>
          </a:xfrm>
        </p:grpSpPr>
        <p:sp>
          <p:nvSpPr>
            <p:cNvPr id="338" name="Google Shape;338;p2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8"/>
          <p:cNvSpPr/>
          <p:nvPr/>
        </p:nvSpPr>
        <p:spPr>
          <a:xfrm flipH="1" rot="10800000">
            <a:off x="8206538" y="1292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 flipH="1" rot="10800000">
            <a:off x="8529800" y="581053"/>
            <a:ext cx="452876" cy="45287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9"/>
          <p:cNvGrpSpPr/>
          <p:nvPr/>
        </p:nvGrpSpPr>
        <p:grpSpPr>
          <a:xfrm rot="-8670637">
            <a:off x="8397450" y="-99677"/>
            <a:ext cx="680127" cy="1103603"/>
            <a:chOff x="5252475" y="3372998"/>
            <a:chExt cx="758596" cy="1230930"/>
          </a:xfrm>
        </p:grpSpPr>
        <p:sp>
          <p:nvSpPr>
            <p:cNvPr id="353" name="Google Shape;353;p2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9"/>
          <p:cNvSpPr/>
          <p:nvPr/>
        </p:nvSpPr>
        <p:spPr>
          <a:xfrm flipH="1" rot="10800000">
            <a:off x="7817013" y="1217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 flipH="1" rot="10800000">
            <a:off x="284929" y="164519"/>
            <a:ext cx="428168" cy="4282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 flipH="1" rot="10800000">
            <a:off x="111152" y="781317"/>
            <a:ext cx="236405" cy="2364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8" name="Google Shape;368;p29"/>
          <p:cNvSpPr txBox="1"/>
          <p:nvPr>
            <p:ph idx="2" type="title"/>
          </p:nvPr>
        </p:nvSpPr>
        <p:spPr>
          <a:xfrm>
            <a:off x="4922400" y="1347250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9" name="Google Shape;369;p29"/>
          <p:cNvSpPr txBox="1"/>
          <p:nvPr>
            <p:ph idx="3" type="title"/>
          </p:nvPr>
        </p:nvSpPr>
        <p:spPr>
          <a:xfrm>
            <a:off x="720000" y="3101625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0" name="Google Shape;370;p29"/>
          <p:cNvSpPr txBox="1"/>
          <p:nvPr>
            <p:ph idx="1" type="subTitle"/>
          </p:nvPr>
        </p:nvSpPr>
        <p:spPr>
          <a:xfrm>
            <a:off x="720002" y="3660525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1" name="Google Shape;371;p29"/>
          <p:cNvSpPr txBox="1"/>
          <p:nvPr>
            <p:ph idx="4" type="subTitle"/>
          </p:nvPr>
        </p:nvSpPr>
        <p:spPr>
          <a:xfrm>
            <a:off x="4922400" y="1906150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720000" y="1329325"/>
            <a:ext cx="3511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4" name="Google Shape;374;p30"/>
          <p:cNvSpPr txBox="1"/>
          <p:nvPr>
            <p:ph idx="2" type="body"/>
          </p:nvPr>
        </p:nvSpPr>
        <p:spPr>
          <a:xfrm>
            <a:off x="4292050" y="1329325"/>
            <a:ext cx="41319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5" name="Google Shape;37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6" name="Google Shape;376;p30"/>
          <p:cNvSpPr/>
          <p:nvPr/>
        </p:nvSpPr>
        <p:spPr>
          <a:xfrm flipH="1" rot="-3599899">
            <a:off x="413977" y="220705"/>
            <a:ext cx="370805" cy="3708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 flipH="1" rot="-3600025">
            <a:off x="1178782" y="490621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 flipH="1" rot="-3599960">
            <a:off x="647849" y="637741"/>
            <a:ext cx="488945" cy="48891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rot="8004877">
            <a:off x="8425597" y="884110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 rot="8004877">
            <a:off x="8512660" y="271062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31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388" name="Google Shape;388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2" name="Google Shape;392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3" name="Google Shape;393;p31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394" name="Google Shape;394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8" name="Google Shape;398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9" name="Google Shape;39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0" name="Google Shape;400;p31"/>
          <p:cNvSpPr txBox="1"/>
          <p:nvPr>
            <p:ph idx="2" type="title"/>
          </p:nvPr>
        </p:nvSpPr>
        <p:spPr>
          <a:xfrm>
            <a:off x="720000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1" name="Google Shape;401;p31"/>
          <p:cNvSpPr txBox="1"/>
          <p:nvPr>
            <p:ph idx="1" type="subTitle"/>
          </p:nvPr>
        </p:nvSpPr>
        <p:spPr>
          <a:xfrm>
            <a:off x="720000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02" name="Google Shape;402;p31"/>
          <p:cNvSpPr txBox="1"/>
          <p:nvPr>
            <p:ph idx="3" type="title"/>
          </p:nvPr>
        </p:nvSpPr>
        <p:spPr>
          <a:xfrm>
            <a:off x="3419221" y="1766419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3" name="Google Shape;403;p31"/>
          <p:cNvSpPr txBox="1"/>
          <p:nvPr>
            <p:ph idx="4" type="subTitle"/>
          </p:nvPr>
        </p:nvSpPr>
        <p:spPr>
          <a:xfrm>
            <a:off x="3419221" y="2201194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04" name="Google Shape;404;p31"/>
          <p:cNvSpPr txBox="1"/>
          <p:nvPr>
            <p:ph idx="5" type="title"/>
          </p:nvPr>
        </p:nvSpPr>
        <p:spPr>
          <a:xfrm>
            <a:off x="6118448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31"/>
          <p:cNvSpPr txBox="1"/>
          <p:nvPr>
            <p:ph idx="6" type="subTitle"/>
          </p:nvPr>
        </p:nvSpPr>
        <p:spPr>
          <a:xfrm>
            <a:off x="6118449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flipH="1" rot="10800000">
            <a:off x="108883" y="272339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 flipH="1" rot="10800000">
            <a:off x="342375" y="13630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 flipH="1" rot="10800000">
            <a:off x="1036325" y="118366"/>
            <a:ext cx="275618" cy="27565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32"/>
          <p:cNvGrpSpPr/>
          <p:nvPr/>
        </p:nvGrpSpPr>
        <p:grpSpPr>
          <a:xfrm flipH="1" rot="10800000">
            <a:off x="8175749" y="4229704"/>
            <a:ext cx="768540" cy="965842"/>
            <a:chOff x="-84151" y="785111"/>
            <a:chExt cx="490484" cy="616364"/>
          </a:xfrm>
        </p:grpSpPr>
        <p:sp>
          <p:nvSpPr>
            <p:cNvPr id="411" name="Google Shape;411;p32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5" name="Google Shape;415;p32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6" name="Google Shape;416;p32"/>
          <p:cNvGrpSpPr/>
          <p:nvPr/>
        </p:nvGrpSpPr>
        <p:grpSpPr>
          <a:xfrm rot="10800000">
            <a:off x="8720296" y="4494760"/>
            <a:ext cx="557730" cy="700867"/>
            <a:chOff x="-84151" y="785111"/>
            <a:chExt cx="490484" cy="616364"/>
          </a:xfrm>
        </p:grpSpPr>
        <p:sp>
          <p:nvSpPr>
            <p:cNvPr id="417" name="Google Shape;417;p32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1" name="Google Shape;421;p32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2" name="Google Shape;422;p32"/>
          <p:cNvSpPr/>
          <p:nvPr/>
        </p:nvSpPr>
        <p:spPr>
          <a:xfrm flipH="1" rot="10800000">
            <a:off x="8566675" y="1617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 flipH="1" rot="10800000">
            <a:off x="8430900" y="917972"/>
            <a:ext cx="266133" cy="26615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5" name="Google Shape;425;p32"/>
          <p:cNvSpPr txBox="1"/>
          <p:nvPr>
            <p:ph idx="2" type="title"/>
          </p:nvPr>
        </p:nvSpPr>
        <p:spPr>
          <a:xfrm>
            <a:off x="5995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6" name="Google Shape;426;p32"/>
          <p:cNvSpPr txBox="1"/>
          <p:nvPr>
            <p:ph idx="1" type="subTitle"/>
          </p:nvPr>
        </p:nvSpPr>
        <p:spPr>
          <a:xfrm>
            <a:off x="5995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7" name="Google Shape;427;p32"/>
          <p:cNvSpPr txBox="1"/>
          <p:nvPr>
            <p:ph idx="3" type="title"/>
          </p:nvPr>
        </p:nvSpPr>
        <p:spPr>
          <a:xfrm>
            <a:off x="850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32"/>
          <p:cNvSpPr txBox="1"/>
          <p:nvPr>
            <p:ph idx="4" type="subTitle"/>
          </p:nvPr>
        </p:nvSpPr>
        <p:spPr>
          <a:xfrm>
            <a:off x="850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9" name="Google Shape;429;p32"/>
          <p:cNvSpPr txBox="1"/>
          <p:nvPr>
            <p:ph idx="5" type="title"/>
          </p:nvPr>
        </p:nvSpPr>
        <p:spPr>
          <a:xfrm>
            <a:off x="34231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32"/>
          <p:cNvSpPr txBox="1"/>
          <p:nvPr>
            <p:ph idx="6" type="subTitle"/>
          </p:nvPr>
        </p:nvSpPr>
        <p:spPr>
          <a:xfrm>
            <a:off x="34231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3" name="Google Shape;433;p33"/>
          <p:cNvSpPr txBox="1"/>
          <p:nvPr>
            <p:ph idx="2" type="title"/>
          </p:nvPr>
        </p:nvSpPr>
        <p:spPr>
          <a:xfrm>
            <a:off x="1015959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33"/>
          <p:cNvSpPr txBox="1"/>
          <p:nvPr>
            <p:ph idx="1" type="subTitle"/>
          </p:nvPr>
        </p:nvSpPr>
        <p:spPr>
          <a:xfrm>
            <a:off x="1015959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5" name="Google Shape;435;p33"/>
          <p:cNvSpPr txBox="1"/>
          <p:nvPr>
            <p:ph idx="3" type="title"/>
          </p:nvPr>
        </p:nvSpPr>
        <p:spPr>
          <a:xfrm>
            <a:off x="6149841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33"/>
          <p:cNvSpPr txBox="1"/>
          <p:nvPr>
            <p:ph idx="4" type="subTitle"/>
          </p:nvPr>
        </p:nvSpPr>
        <p:spPr>
          <a:xfrm>
            <a:off x="6149837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7" name="Google Shape;437;p33"/>
          <p:cNvSpPr txBox="1"/>
          <p:nvPr>
            <p:ph idx="5" type="title"/>
          </p:nvPr>
        </p:nvSpPr>
        <p:spPr>
          <a:xfrm>
            <a:off x="1015959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33"/>
          <p:cNvSpPr txBox="1"/>
          <p:nvPr>
            <p:ph idx="6" type="subTitle"/>
          </p:nvPr>
        </p:nvSpPr>
        <p:spPr>
          <a:xfrm>
            <a:off x="1015959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9" name="Google Shape;439;p33"/>
          <p:cNvSpPr txBox="1"/>
          <p:nvPr>
            <p:ph idx="7" type="title"/>
          </p:nvPr>
        </p:nvSpPr>
        <p:spPr>
          <a:xfrm>
            <a:off x="6149841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0" name="Google Shape;440;p33"/>
          <p:cNvSpPr txBox="1"/>
          <p:nvPr>
            <p:ph idx="8" type="subTitle"/>
          </p:nvPr>
        </p:nvSpPr>
        <p:spPr>
          <a:xfrm>
            <a:off x="6149837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41" name="Google Shape;441;p33"/>
          <p:cNvSpPr/>
          <p:nvPr/>
        </p:nvSpPr>
        <p:spPr>
          <a:xfrm rot="900190">
            <a:off x="84527" y="176035"/>
            <a:ext cx="520591" cy="52059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 rot="900188">
            <a:off x="174887" y="900563"/>
            <a:ext cx="241461" cy="24144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33"/>
          <p:cNvGrpSpPr/>
          <p:nvPr/>
        </p:nvGrpSpPr>
        <p:grpSpPr>
          <a:xfrm flipH="1">
            <a:off x="8569659" y="-69491"/>
            <a:ext cx="656219" cy="824633"/>
            <a:chOff x="-84151" y="785111"/>
            <a:chExt cx="490484" cy="616364"/>
          </a:xfrm>
        </p:grpSpPr>
        <p:sp>
          <p:nvSpPr>
            <p:cNvPr id="444" name="Google Shape;444;p33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8" name="Google Shape;448;p33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9" name="Google Shape;449;p33"/>
          <p:cNvGrpSpPr/>
          <p:nvPr/>
        </p:nvGrpSpPr>
        <p:grpSpPr>
          <a:xfrm>
            <a:off x="8284716" y="-69521"/>
            <a:ext cx="476211" cy="598428"/>
            <a:chOff x="-84151" y="785111"/>
            <a:chExt cx="490484" cy="616364"/>
          </a:xfrm>
        </p:grpSpPr>
        <p:sp>
          <p:nvSpPr>
            <p:cNvPr id="450" name="Google Shape;450;p33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4" name="Google Shape;454;p33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/>
          <p:nvPr/>
        </p:nvSpPr>
        <p:spPr>
          <a:xfrm rot="-1799975">
            <a:off x="1045287" y="12704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4"/>
          <p:cNvSpPr/>
          <p:nvPr/>
        </p:nvSpPr>
        <p:spPr>
          <a:xfrm rot="-1799975">
            <a:off x="295136" y="176511"/>
            <a:ext cx="520758" cy="520758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34"/>
          <p:cNvGrpSpPr/>
          <p:nvPr/>
        </p:nvGrpSpPr>
        <p:grpSpPr>
          <a:xfrm rot="8913288">
            <a:off x="8218007" y="-163440"/>
            <a:ext cx="843833" cy="1369240"/>
            <a:chOff x="5252475" y="3372998"/>
            <a:chExt cx="758596" cy="1230930"/>
          </a:xfrm>
        </p:grpSpPr>
        <p:sp>
          <p:nvSpPr>
            <p:cNvPr id="459" name="Google Shape;459;p3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34"/>
          <p:cNvSpPr/>
          <p:nvPr/>
        </p:nvSpPr>
        <p:spPr>
          <a:xfrm rot="-1799975">
            <a:off x="106962" y="92639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2" name="Google Shape;472;p34"/>
          <p:cNvSpPr txBox="1"/>
          <p:nvPr>
            <p:ph idx="2" type="title"/>
          </p:nvPr>
        </p:nvSpPr>
        <p:spPr>
          <a:xfrm>
            <a:off x="2210375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3" name="Google Shape;473;p34"/>
          <p:cNvSpPr txBox="1"/>
          <p:nvPr>
            <p:ph idx="1" type="subTitle"/>
          </p:nvPr>
        </p:nvSpPr>
        <p:spPr>
          <a:xfrm>
            <a:off x="2210375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74" name="Google Shape;474;p34"/>
          <p:cNvSpPr txBox="1"/>
          <p:nvPr>
            <p:ph idx="3" type="title"/>
          </p:nvPr>
        </p:nvSpPr>
        <p:spPr>
          <a:xfrm>
            <a:off x="5851587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5" name="Google Shape;475;p34"/>
          <p:cNvSpPr txBox="1"/>
          <p:nvPr>
            <p:ph idx="4" type="subTitle"/>
          </p:nvPr>
        </p:nvSpPr>
        <p:spPr>
          <a:xfrm>
            <a:off x="5851642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76" name="Google Shape;476;p34"/>
          <p:cNvSpPr txBox="1"/>
          <p:nvPr>
            <p:ph idx="5" type="title"/>
          </p:nvPr>
        </p:nvSpPr>
        <p:spPr>
          <a:xfrm>
            <a:off x="2210388" y="36344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7" name="Google Shape;477;p34"/>
          <p:cNvSpPr txBox="1"/>
          <p:nvPr>
            <p:ph idx="6" type="subTitle"/>
          </p:nvPr>
        </p:nvSpPr>
        <p:spPr>
          <a:xfrm>
            <a:off x="2210388" y="41192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78" name="Google Shape;478;p34"/>
          <p:cNvSpPr txBox="1"/>
          <p:nvPr>
            <p:ph idx="7" type="title"/>
          </p:nvPr>
        </p:nvSpPr>
        <p:spPr>
          <a:xfrm>
            <a:off x="2210387" y="25003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9" name="Google Shape;479;p34"/>
          <p:cNvSpPr txBox="1"/>
          <p:nvPr>
            <p:ph idx="8" type="subTitle"/>
          </p:nvPr>
        </p:nvSpPr>
        <p:spPr>
          <a:xfrm>
            <a:off x="2210388" y="29851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80" name="Google Shape;480;p34"/>
          <p:cNvSpPr txBox="1"/>
          <p:nvPr>
            <p:ph idx="9" type="title"/>
          </p:nvPr>
        </p:nvSpPr>
        <p:spPr>
          <a:xfrm>
            <a:off x="5851613" y="25365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1" name="Google Shape;481;p34"/>
          <p:cNvSpPr txBox="1"/>
          <p:nvPr>
            <p:ph idx="13" type="subTitle"/>
          </p:nvPr>
        </p:nvSpPr>
        <p:spPr>
          <a:xfrm>
            <a:off x="5851612" y="302132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82" name="Google Shape;482;p34"/>
          <p:cNvSpPr txBox="1"/>
          <p:nvPr>
            <p:ph idx="14" type="title"/>
          </p:nvPr>
        </p:nvSpPr>
        <p:spPr>
          <a:xfrm>
            <a:off x="5851613" y="36345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3" name="Google Shape;483;p34"/>
          <p:cNvSpPr txBox="1"/>
          <p:nvPr>
            <p:ph idx="15" type="subTitle"/>
          </p:nvPr>
        </p:nvSpPr>
        <p:spPr>
          <a:xfrm>
            <a:off x="5851614" y="41193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/>
          <p:nvPr>
            <p:ph type="title"/>
          </p:nvPr>
        </p:nvSpPr>
        <p:spPr>
          <a:xfrm>
            <a:off x="4572000" y="2291700"/>
            <a:ext cx="38664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6" name="Google Shape;486;p35"/>
          <p:cNvSpPr txBox="1"/>
          <p:nvPr>
            <p:ph hasCustomPrompt="1" idx="2" type="title"/>
          </p:nvPr>
        </p:nvSpPr>
        <p:spPr>
          <a:xfrm>
            <a:off x="6084250" y="130895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7" name="Google Shape;487;p35"/>
          <p:cNvSpPr txBox="1"/>
          <p:nvPr>
            <p:ph idx="1" type="subTitle"/>
          </p:nvPr>
        </p:nvSpPr>
        <p:spPr>
          <a:xfrm>
            <a:off x="4572000" y="3628575"/>
            <a:ext cx="38664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88" name="Google Shape;488;p35"/>
          <p:cNvGrpSpPr/>
          <p:nvPr/>
        </p:nvGrpSpPr>
        <p:grpSpPr>
          <a:xfrm rot="-8670632">
            <a:off x="207587" y="-134177"/>
            <a:ext cx="932706" cy="1513449"/>
            <a:chOff x="5252475" y="3372998"/>
            <a:chExt cx="758596" cy="1230930"/>
          </a:xfrm>
        </p:grpSpPr>
        <p:sp>
          <p:nvSpPr>
            <p:cNvPr id="489" name="Google Shape;489;p3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6"/>
          <p:cNvSpPr txBox="1"/>
          <p:nvPr>
            <p:ph type="title"/>
          </p:nvPr>
        </p:nvSpPr>
        <p:spPr>
          <a:xfrm flipH="1">
            <a:off x="2530175" y="2602375"/>
            <a:ext cx="30282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2" name="Google Shape;502;p36"/>
          <p:cNvSpPr txBox="1"/>
          <p:nvPr>
            <p:ph hasCustomPrompt="1" idx="2" type="title"/>
          </p:nvPr>
        </p:nvSpPr>
        <p:spPr>
          <a:xfrm flipH="1">
            <a:off x="4151150" y="1539475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3" name="Google Shape;503;p36"/>
          <p:cNvSpPr txBox="1"/>
          <p:nvPr>
            <p:ph idx="1" type="subTitle"/>
          </p:nvPr>
        </p:nvSpPr>
        <p:spPr>
          <a:xfrm flipH="1">
            <a:off x="2529925" y="3195625"/>
            <a:ext cx="40839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04" name="Google Shape;504;p36"/>
          <p:cNvGrpSpPr/>
          <p:nvPr/>
        </p:nvGrpSpPr>
        <p:grpSpPr>
          <a:xfrm rot="1800091">
            <a:off x="7895377" y="3706319"/>
            <a:ext cx="932727" cy="1513483"/>
            <a:chOff x="5252475" y="3372998"/>
            <a:chExt cx="758596" cy="1230930"/>
          </a:xfrm>
        </p:grpSpPr>
        <p:sp>
          <p:nvSpPr>
            <p:cNvPr id="505" name="Google Shape;505;p3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6"/>
          <p:cNvSpPr/>
          <p:nvPr/>
        </p:nvSpPr>
        <p:spPr>
          <a:xfrm rot="900065">
            <a:off x="645240" y="443481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37"/>
          <p:cNvGrpSpPr/>
          <p:nvPr/>
        </p:nvGrpSpPr>
        <p:grpSpPr>
          <a:xfrm rot="-1722853">
            <a:off x="8315665" y="-302591"/>
            <a:ext cx="932689" cy="1513422"/>
            <a:chOff x="5252475" y="3372998"/>
            <a:chExt cx="758596" cy="1230930"/>
          </a:xfrm>
        </p:grpSpPr>
        <p:sp>
          <p:nvSpPr>
            <p:cNvPr id="519" name="Google Shape;519;p3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7"/>
          <p:cNvSpPr/>
          <p:nvPr/>
        </p:nvSpPr>
        <p:spPr>
          <a:xfrm flipH="1" rot="10800000">
            <a:off x="184201" y="353802"/>
            <a:ext cx="450049" cy="45004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7"/>
          <p:cNvSpPr txBox="1"/>
          <p:nvPr>
            <p:ph type="title"/>
          </p:nvPr>
        </p:nvSpPr>
        <p:spPr>
          <a:xfrm flipH="1">
            <a:off x="468242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2" name="Google Shape;532;p37"/>
          <p:cNvSpPr txBox="1"/>
          <p:nvPr>
            <p:ph hasCustomPrompt="1" idx="2" type="title"/>
          </p:nvPr>
        </p:nvSpPr>
        <p:spPr>
          <a:xfrm flipH="1">
            <a:off x="75453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3" name="Google Shape;533;p37"/>
          <p:cNvSpPr txBox="1"/>
          <p:nvPr>
            <p:ph idx="1" type="subTitle"/>
          </p:nvPr>
        </p:nvSpPr>
        <p:spPr>
          <a:xfrm flipH="1">
            <a:off x="483152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38"/>
          <p:cNvGrpSpPr/>
          <p:nvPr/>
        </p:nvGrpSpPr>
        <p:grpSpPr>
          <a:xfrm flipH="1" rot="10800000">
            <a:off x="-123371" y="-112438"/>
            <a:ext cx="932693" cy="1513429"/>
            <a:chOff x="5252475" y="3372998"/>
            <a:chExt cx="758596" cy="1230930"/>
          </a:xfrm>
        </p:grpSpPr>
        <p:sp>
          <p:nvSpPr>
            <p:cNvPr id="536" name="Google Shape;536;p3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8"/>
          <p:cNvSpPr/>
          <p:nvPr/>
        </p:nvSpPr>
        <p:spPr>
          <a:xfrm rot="-2700000">
            <a:off x="8497840" y="4667544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8"/>
          <p:cNvSpPr/>
          <p:nvPr/>
        </p:nvSpPr>
        <p:spPr>
          <a:xfrm rot="-2700000">
            <a:off x="8783860" y="4202237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9"/>
          <p:cNvSpPr/>
          <p:nvPr/>
        </p:nvSpPr>
        <p:spPr>
          <a:xfrm flipH="1" rot="-8100000">
            <a:off x="124720" y="1878597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 flipH="1" rot="-8100000">
            <a:off x="291496" y="11999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 flipH="1" rot="-8100000">
            <a:off x="175842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9"/>
          <p:cNvGrpSpPr/>
          <p:nvPr/>
        </p:nvGrpSpPr>
        <p:grpSpPr>
          <a:xfrm flipH="1">
            <a:off x="8574392" y="-69532"/>
            <a:ext cx="686433" cy="862601"/>
            <a:chOff x="-84151" y="785111"/>
            <a:chExt cx="490484" cy="616364"/>
          </a:xfrm>
        </p:grpSpPr>
        <p:sp>
          <p:nvSpPr>
            <p:cNvPr id="555" name="Google Shape;555;p3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9" name="Google Shape;559;p3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0" name="Google Shape;560;p39"/>
          <p:cNvGrpSpPr/>
          <p:nvPr/>
        </p:nvGrpSpPr>
        <p:grpSpPr>
          <a:xfrm>
            <a:off x="8276297" y="-69476"/>
            <a:ext cx="498185" cy="626041"/>
            <a:chOff x="-84151" y="785111"/>
            <a:chExt cx="490484" cy="616364"/>
          </a:xfrm>
        </p:grpSpPr>
        <p:sp>
          <p:nvSpPr>
            <p:cNvPr id="561" name="Google Shape;561;p3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5" name="Google Shape;565;p3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6" name="Google Shape;566;p39"/>
          <p:cNvSpPr/>
          <p:nvPr/>
        </p:nvSpPr>
        <p:spPr>
          <a:xfrm flipH="1" rot="-8100000">
            <a:off x="8420795" y="455462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9"/>
          <p:cNvSpPr/>
          <p:nvPr/>
        </p:nvSpPr>
        <p:spPr>
          <a:xfrm flipH="1" rot="-8100000">
            <a:off x="8639996" y="3980225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9"/>
          <p:cNvSpPr txBox="1"/>
          <p:nvPr>
            <p:ph hasCustomPrompt="1" type="title"/>
          </p:nvPr>
        </p:nvSpPr>
        <p:spPr>
          <a:xfrm>
            <a:off x="1223100" y="32312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9" name="Google Shape;569;p39"/>
          <p:cNvSpPr txBox="1"/>
          <p:nvPr>
            <p:ph idx="1" type="subTitle"/>
          </p:nvPr>
        </p:nvSpPr>
        <p:spPr>
          <a:xfrm>
            <a:off x="1223100" y="2462357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0" name="Google Shape;570;p39"/>
          <p:cNvSpPr txBox="1"/>
          <p:nvPr>
            <p:ph hasCustomPrompt="1" idx="2" type="title"/>
          </p:nvPr>
        </p:nvSpPr>
        <p:spPr>
          <a:xfrm>
            <a:off x="3800550" y="3231219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1" name="Google Shape;571;p39"/>
          <p:cNvSpPr txBox="1"/>
          <p:nvPr>
            <p:ph idx="3" type="subTitle"/>
          </p:nvPr>
        </p:nvSpPr>
        <p:spPr>
          <a:xfrm>
            <a:off x="380055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2" name="Google Shape;572;p39"/>
          <p:cNvSpPr txBox="1"/>
          <p:nvPr>
            <p:ph hasCustomPrompt="1" idx="4" type="title"/>
          </p:nvPr>
        </p:nvSpPr>
        <p:spPr>
          <a:xfrm>
            <a:off x="6378000" y="3231224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3" name="Google Shape;573;p39"/>
          <p:cNvSpPr txBox="1"/>
          <p:nvPr>
            <p:ph idx="5" type="subTitle"/>
          </p:nvPr>
        </p:nvSpPr>
        <p:spPr>
          <a:xfrm>
            <a:off x="637800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4" name="Google Shape;574;p3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5" name="Google Shape;575;p39"/>
          <p:cNvSpPr txBox="1"/>
          <p:nvPr>
            <p:ph idx="7" type="title"/>
          </p:nvPr>
        </p:nvSpPr>
        <p:spPr>
          <a:xfrm>
            <a:off x="12231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6" name="Google Shape;576;p39"/>
          <p:cNvSpPr txBox="1"/>
          <p:nvPr>
            <p:ph idx="8" type="title"/>
          </p:nvPr>
        </p:nvSpPr>
        <p:spPr>
          <a:xfrm>
            <a:off x="380055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7" name="Google Shape;577;p39"/>
          <p:cNvSpPr txBox="1"/>
          <p:nvPr>
            <p:ph idx="9" type="title"/>
          </p:nvPr>
        </p:nvSpPr>
        <p:spPr>
          <a:xfrm>
            <a:off x="63780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/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0" name="Google Shape;580;p40"/>
          <p:cNvSpPr txBox="1"/>
          <p:nvPr>
            <p:ph idx="1" type="subTitle"/>
          </p:nvPr>
        </p:nvSpPr>
        <p:spPr>
          <a:xfrm>
            <a:off x="720000" y="2489331"/>
            <a:ext cx="2729400" cy="79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81" name="Google Shape;581;p40"/>
          <p:cNvSpPr txBox="1"/>
          <p:nvPr>
            <p:ph idx="2" type="subTitle"/>
          </p:nvPr>
        </p:nvSpPr>
        <p:spPr>
          <a:xfrm>
            <a:off x="720000" y="2080400"/>
            <a:ext cx="2729400" cy="40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82" name="Google Shape;582;p40"/>
          <p:cNvGrpSpPr/>
          <p:nvPr/>
        </p:nvGrpSpPr>
        <p:grpSpPr>
          <a:xfrm rot="-9900044">
            <a:off x="8390289" y="-148690"/>
            <a:ext cx="932686" cy="1513416"/>
            <a:chOff x="5252475" y="3372998"/>
            <a:chExt cx="758596" cy="1230930"/>
          </a:xfrm>
        </p:grpSpPr>
        <p:sp>
          <p:nvSpPr>
            <p:cNvPr id="583" name="Google Shape;583;p40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40"/>
          <p:cNvSpPr txBox="1"/>
          <p:nvPr/>
        </p:nvSpPr>
        <p:spPr>
          <a:xfrm>
            <a:off x="720000" y="3519175"/>
            <a:ext cx="30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</a:t>
            </a:r>
            <a:r>
              <a:rPr lang="es" sz="1200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s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b="1" lang="es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b="1" lang="es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_1_1">
    <p:bg>
      <p:bgPr>
        <a:solidFill>
          <a:schemeClr val="dk2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_2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2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2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2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2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42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603" name="Google Shape;603;p42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7" name="Google Shape;607;p42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8" name="Google Shape;608;p42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609" name="Google Shape;609;p42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3" name="Google Shape;613;p42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43"/>
          <p:cNvGrpSpPr/>
          <p:nvPr/>
        </p:nvGrpSpPr>
        <p:grpSpPr>
          <a:xfrm rot="8309431">
            <a:off x="929321" y="-881944"/>
            <a:ext cx="1067824" cy="1732697"/>
            <a:chOff x="5252475" y="3372998"/>
            <a:chExt cx="758596" cy="1230930"/>
          </a:xfrm>
        </p:grpSpPr>
        <p:sp>
          <p:nvSpPr>
            <p:cNvPr id="616" name="Google Shape;616;p4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43"/>
          <p:cNvSpPr/>
          <p:nvPr/>
        </p:nvSpPr>
        <p:spPr>
          <a:xfrm rot="-2979600">
            <a:off x="6162261" y="72226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3"/>
          <p:cNvSpPr/>
          <p:nvPr/>
        </p:nvSpPr>
        <p:spPr>
          <a:xfrm rot="-2979783">
            <a:off x="6926277" y="1794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43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630" name="Google Shape;630;p43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4" name="Google Shape;634;p43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5" name="Google Shape;635;p43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636" name="Google Shape;636;p43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0" name="Google Shape;640;p43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1" name="Google Shape;641;p43"/>
          <p:cNvSpPr/>
          <p:nvPr/>
        </p:nvSpPr>
        <p:spPr>
          <a:xfrm rot="-2979786">
            <a:off x="8118698" y="128020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4"/>
          <p:cNvSpPr txBox="1"/>
          <p:nvPr>
            <p:ph type="ctrTitle"/>
          </p:nvPr>
        </p:nvSpPr>
        <p:spPr>
          <a:xfrm>
            <a:off x="214125" y="2411500"/>
            <a:ext cx="46128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Cluster-Based Routing Protocols for Flying Ad Hoc Networks (FANETs)</a:t>
            </a:r>
            <a:endParaRPr/>
          </a:p>
        </p:txBody>
      </p:sp>
      <p:sp>
        <p:nvSpPr>
          <p:cNvPr id="647" name="Google Shape;647;p44"/>
          <p:cNvSpPr/>
          <p:nvPr/>
        </p:nvSpPr>
        <p:spPr>
          <a:xfrm>
            <a:off x="7175711" y="2860445"/>
            <a:ext cx="317725" cy="316263"/>
          </a:xfrm>
          <a:custGeom>
            <a:rect b="b" l="l" r="r" t="t"/>
            <a:pathLst>
              <a:path extrusionOk="0" fill="none" h="4977" w="5000">
                <a:moveTo>
                  <a:pt x="1598" y="2694"/>
                </a:moveTo>
                <a:cubicBezTo>
                  <a:pt x="1690" y="3173"/>
                  <a:pt x="2169" y="3470"/>
                  <a:pt x="2648" y="3356"/>
                </a:cubicBezTo>
                <a:cubicBezTo>
                  <a:pt x="3128" y="3264"/>
                  <a:pt x="3424" y="2785"/>
                  <a:pt x="3333" y="2306"/>
                </a:cubicBezTo>
                <a:cubicBezTo>
                  <a:pt x="3219" y="1826"/>
                  <a:pt x="2740" y="1530"/>
                  <a:pt x="2260" y="1621"/>
                </a:cubicBezTo>
                <a:cubicBezTo>
                  <a:pt x="1781" y="1735"/>
                  <a:pt x="1484" y="2214"/>
                  <a:pt x="1598" y="2694"/>
                </a:cubicBezTo>
                <a:close/>
                <a:moveTo>
                  <a:pt x="1553" y="685"/>
                </a:moveTo>
                <a:lnTo>
                  <a:pt x="1553" y="183"/>
                </a:lnTo>
                <a:lnTo>
                  <a:pt x="2352" y="0"/>
                </a:lnTo>
                <a:lnTo>
                  <a:pt x="2580" y="457"/>
                </a:lnTo>
                <a:cubicBezTo>
                  <a:pt x="2763" y="457"/>
                  <a:pt x="2945" y="480"/>
                  <a:pt x="3105" y="548"/>
                </a:cubicBezTo>
                <a:lnTo>
                  <a:pt x="3470" y="183"/>
                </a:lnTo>
                <a:lnTo>
                  <a:pt x="4155" y="640"/>
                </a:lnTo>
                <a:lnTo>
                  <a:pt x="3995" y="1096"/>
                </a:lnTo>
                <a:cubicBezTo>
                  <a:pt x="4109" y="1233"/>
                  <a:pt x="4223" y="1393"/>
                  <a:pt x="4315" y="1553"/>
                </a:cubicBezTo>
                <a:lnTo>
                  <a:pt x="4817" y="1553"/>
                </a:lnTo>
                <a:lnTo>
                  <a:pt x="4999" y="2351"/>
                </a:lnTo>
                <a:lnTo>
                  <a:pt x="4543" y="2580"/>
                </a:lnTo>
                <a:cubicBezTo>
                  <a:pt x="4520" y="2762"/>
                  <a:pt x="4497" y="2922"/>
                  <a:pt x="4452" y="3105"/>
                </a:cubicBezTo>
                <a:lnTo>
                  <a:pt x="4794" y="3447"/>
                </a:lnTo>
                <a:lnTo>
                  <a:pt x="4360" y="4155"/>
                </a:lnTo>
                <a:lnTo>
                  <a:pt x="3881" y="3995"/>
                </a:lnTo>
                <a:cubicBezTo>
                  <a:pt x="3744" y="4109"/>
                  <a:pt x="3607" y="4223"/>
                  <a:pt x="3447" y="4292"/>
                </a:cubicBezTo>
                <a:lnTo>
                  <a:pt x="3447" y="4794"/>
                </a:lnTo>
                <a:lnTo>
                  <a:pt x="2626" y="4976"/>
                </a:lnTo>
                <a:lnTo>
                  <a:pt x="2420" y="4543"/>
                </a:lnTo>
                <a:cubicBezTo>
                  <a:pt x="2238" y="4520"/>
                  <a:pt x="2055" y="4497"/>
                  <a:pt x="1872" y="4428"/>
                </a:cubicBezTo>
                <a:lnTo>
                  <a:pt x="1530" y="4794"/>
                </a:lnTo>
                <a:lnTo>
                  <a:pt x="822" y="4360"/>
                </a:lnTo>
                <a:lnTo>
                  <a:pt x="1005" y="3881"/>
                </a:lnTo>
                <a:cubicBezTo>
                  <a:pt x="868" y="3744"/>
                  <a:pt x="777" y="3607"/>
                  <a:pt x="685" y="3424"/>
                </a:cubicBezTo>
                <a:lnTo>
                  <a:pt x="183" y="3424"/>
                </a:lnTo>
                <a:lnTo>
                  <a:pt x="1" y="2625"/>
                </a:lnTo>
                <a:lnTo>
                  <a:pt x="457" y="2420"/>
                </a:lnTo>
                <a:cubicBezTo>
                  <a:pt x="457" y="2237"/>
                  <a:pt x="503" y="2055"/>
                  <a:pt x="548" y="1872"/>
                </a:cubicBezTo>
                <a:lnTo>
                  <a:pt x="183" y="1530"/>
                </a:lnTo>
                <a:lnTo>
                  <a:pt x="640" y="822"/>
                </a:lnTo>
                <a:lnTo>
                  <a:pt x="1119" y="982"/>
                </a:lnTo>
                <a:cubicBezTo>
                  <a:pt x="1233" y="868"/>
                  <a:pt x="1393" y="754"/>
                  <a:pt x="1553" y="685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4"/>
          <p:cNvSpPr/>
          <p:nvPr/>
        </p:nvSpPr>
        <p:spPr>
          <a:xfrm>
            <a:off x="5963946" y="2364627"/>
            <a:ext cx="235193" cy="199950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44"/>
          <p:cNvGrpSpPr/>
          <p:nvPr/>
        </p:nvGrpSpPr>
        <p:grpSpPr>
          <a:xfrm>
            <a:off x="5567867" y="3270106"/>
            <a:ext cx="3601523" cy="848248"/>
            <a:chOff x="5325950" y="2920356"/>
            <a:chExt cx="3843675" cy="1070750"/>
          </a:xfrm>
        </p:grpSpPr>
        <p:sp>
          <p:nvSpPr>
            <p:cNvPr id="650" name="Google Shape;650;p44"/>
            <p:cNvSpPr/>
            <p:nvPr/>
          </p:nvSpPr>
          <p:spPr>
            <a:xfrm>
              <a:off x="7644224" y="3194055"/>
              <a:ext cx="95762" cy="95762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43" y="0"/>
                    <a:pt x="0" y="343"/>
                    <a:pt x="0" y="753"/>
                  </a:cubicBezTo>
                  <a:cubicBezTo>
                    <a:pt x="0" y="1164"/>
                    <a:pt x="343" y="1507"/>
                    <a:pt x="753" y="1507"/>
                  </a:cubicBezTo>
                  <a:cubicBezTo>
                    <a:pt x="1164" y="1507"/>
                    <a:pt x="1507" y="1164"/>
                    <a:pt x="1507" y="753"/>
                  </a:cubicBezTo>
                  <a:cubicBezTo>
                    <a:pt x="1507" y="343"/>
                    <a:pt x="11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8170690" y="3534910"/>
              <a:ext cx="97287" cy="97224"/>
            </a:xfrm>
            <a:custGeom>
              <a:rect b="b" l="l" r="r" t="t"/>
              <a:pathLst>
                <a:path extrusionOk="0" h="1530" w="1531">
                  <a:moveTo>
                    <a:pt x="754" y="0"/>
                  </a:moveTo>
                  <a:cubicBezTo>
                    <a:pt x="343" y="0"/>
                    <a:pt x="1" y="343"/>
                    <a:pt x="1" y="776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76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8785673" y="3078023"/>
              <a:ext cx="97287" cy="97224"/>
            </a:xfrm>
            <a:custGeom>
              <a:rect b="b" l="l" r="r" t="t"/>
              <a:pathLst>
                <a:path extrusionOk="0" h="1530" w="1531">
                  <a:moveTo>
                    <a:pt x="754" y="0"/>
                  </a:moveTo>
                  <a:cubicBezTo>
                    <a:pt x="343" y="0"/>
                    <a:pt x="1" y="343"/>
                    <a:pt x="1" y="753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53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7011830" y="3862674"/>
              <a:ext cx="95762" cy="97224"/>
            </a:xfrm>
            <a:custGeom>
              <a:rect b="b" l="l" r="r" t="t"/>
              <a:pathLst>
                <a:path extrusionOk="0" h="1530" w="1507">
                  <a:moveTo>
                    <a:pt x="754" y="1"/>
                  </a:moveTo>
                  <a:cubicBezTo>
                    <a:pt x="320" y="1"/>
                    <a:pt x="0" y="343"/>
                    <a:pt x="0" y="754"/>
                  </a:cubicBezTo>
                  <a:cubicBezTo>
                    <a:pt x="0" y="1188"/>
                    <a:pt x="320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7287422" y="3408710"/>
              <a:ext cx="97224" cy="97224"/>
            </a:xfrm>
            <a:custGeom>
              <a:rect b="b" l="l" r="r" t="t"/>
              <a:pathLst>
                <a:path extrusionOk="0" h="1530" w="1530">
                  <a:moveTo>
                    <a:pt x="776" y="0"/>
                  </a:moveTo>
                  <a:cubicBezTo>
                    <a:pt x="343" y="0"/>
                    <a:pt x="0" y="343"/>
                    <a:pt x="0" y="776"/>
                  </a:cubicBezTo>
                  <a:cubicBezTo>
                    <a:pt x="0" y="1187"/>
                    <a:pt x="343" y="1530"/>
                    <a:pt x="776" y="1530"/>
                  </a:cubicBezTo>
                  <a:cubicBezTo>
                    <a:pt x="1187" y="1530"/>
                    <a:pt x="1530" y="1187"/>
                    <a:pt x="1530" y="776"/>
                  </a:cubicBezTo>
                  <a:cubicBezTo>
                    <a:pt x="1530" y="343"/>
                    <a:pt x="1187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5645497" y="3096832"/>
              <a:ext cx="95826" cy="97287"/>
            </a:xfrm>
            <a:custGeom>
              <a:rect b="b" l="l" r="r" t="t"/>
              <a:pathLst>
                <a:path extrusionOk="0" h="1531" w="1508">
                  <a:moveTo>
                    <a:pt x="754" y="1"/>
                  </a:moveTo>
                  <a:cubicBezTo>
                    <a:pt x="343" y="1"/>
                    <a:pt x="1" y="343"/>
                    <a:pt x="1" y="754"/>
                  </a:cubicBezTo>
                  <a:cubicBezTo>
                    <a:pt x="1" y="1188"/>
                    <a:pt x="343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5325950" y="2920356"/>
              <a:ext cx="3843675" cy="1070750"/>
            </a:xfrm>
            <a:custGeom>
              <a:rect b="b" l="l" r="r" t="t"/>
              <a:pathLst>
                <a:path extrusionOk="0" h="42830" w="153747">
                  <a:moveTo>
                    <a:pt x="0" y="13859"/>
                  </a:moveTo>
                  <a:cubicBezTo>
                    <a:pt x="1332" y="13847"/>
                    <a:pt x="5387" y="14716"/>
                    <a:pt x="7993" y="13789"/>
                  </a:cubicBezTo>
                  <a:cubicBezTo>
                    <a:pt x="10600" y="12862"/>
                    <a:pt x="12743" y="10082"/>
                    <a:pt x="15639" y="8298"/>
                  </a:cubicBezTo>
                  <a:cubicBezTo>
                    <a:pt x="18535" y="6514"/>
                    <a:pt x="20794" y="2911"/>
                    <a:pt x="25370" y="3085"/>
                  </a:cubicBezTo>
                  <a:cubicBezTo>
                    <a:pt x="29946" y="3259"/>
                    <a:pt x="38055" y="3143"/>
                    <a:pt x="43094" y="9341"/>
                  </a:cubicBezTo>
                  <a:cubicBezTo>
                    <a:pt x="48133" y="15539"/>
                    <a:pt x="51088" y="35232"/>
                    <a:pt x="55606" y="40271"/>
                  </a:cubicBezTo>
                  <a:cubicBezTo>
                    <a:pt x="60124" y="45310"/>
                    <a:pt x="66437" y="41719"/>
                    <a:pt x="70202" y="39576"/>
                  </a:cubicBezTo>
                  <a:cubicBezTo>
                    <a:pt x="73967" y="37433"/>
                    <a:pt x="76226" y="30830"/>
                    <a:pt x="78195" y="27413"/>
                  </a:cubicBezTo>
                  <a:cubicBezTo>
                    <a:pt x="80164" y="23996"/>
                    <a:pt x="80396" y="21389"/>
                    <a:pt x="82018" y="19072"/>
                  </a:cubicBezTo>
                  <a:cubicBezTo>
                    <a:pt x="83640" y="16755"/>
                    <a:pt x="85766" y="14668"/>
                    <a:pt x="87926" y="13511"/>
                  </a:cubicBezTo>
                  <a:cubicBezTo>
                    <a:pt x="90086" y="12355"/>
                    <a:pt x="92418" y="11966"/>
                    <a:pt x="94976" y="12133"/>
                  </a:cubicBezTo>
                  <a:cubicBezTo>
                    <a:pt x="97534" y="12301"/>
                    <a:pt x="100788" y="12927"/>
                    <a:pt x="103274" y="14516"/>
                  </a:cubicBezTo>
                  <a:cubicBezTo>
                    <a:pt x="105760" y="16105"/>
                    <a:pt x="107820" y="19606"/>
                    <a:pt x="109894" y="21666"/>
                  </a:cubicBezTo>
                  <a:cubicBezTo>
                    <a:pt x="111968" y="23726"/>
                    <a:pt x="113001" y="25594"/>
                    <a:pt x="115720" y="26874"/>
                  </a:cubicBezTo>
                  <a:cubicBezTo>
                    <a:pt x="118439" y="28154"/>
                    <a:pt x="122737" y="30141"/>
                    <a:pt x="126206" y="29346"/>
                  </a:cubicBezTo>
                  <a:cubicBezTo>
                    <a:pt x="129675" y="28552"/>
                    <a:pt x="134168" y="25847"/>
                    <a:pt x="136534" y="22107"/>
                  </a:cubicBezTo>
                  <a:cubicBezTo>
                    <a:pt x="138900" y="18367"/>
                    <a:pt x="138742" y="10483"/>
                    <a:pt x="140404" y="6908"/>
                  </a:cubicBezTo>
                  <a:cubicBezTo>
                    <a:pt x="142067" y="3333"/>
                    <a:pt x="144285" y="1788"/>
                    <a:pt x="146509" y="658"/>
                  </a:cubicBezTo>
                  <a:cubicBezTo>
                    <a:pt x="148733" y="-472"/>
                    <a:pt x="152541" y="216"/>
                    <a:pt x="153747" y="1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57" name="Google Shape;657;p44"/>
          <p:cNvSpPr txBox="1"/>
          <p:nvPr>
            <p:ph idx="2" type="ctrTitle"/>
          </p:nvPr>
        </p:nvSpPr>
        <p:spPr>
          <a:xfrm>
            <a:off x="0" y="1025900"/>
            <a:ext cx="6241200" cy="89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AD hoc network</a:t>
            </a:r>
            <a:endParaRPr/>
          </a:p>
        </p:txBody>
      </p:sp>
      <p:pic>
        <p:nvPicPr>
          <p:cNvPr id="658" name="Google Shape;6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668" y="1924400"/>
            <a:ext cx="3422731" cy="30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3"/>
          <p:cNvSpPr txBox="1"/>
          <p:nvPr>
            <p:ph idx="1" type="subTitle"/>
          </p:nvPr>
        </p:nvSpPr>
        <p:spPr>
          <a:xfrm>
            <a:off x="2448400" y="1784350"/>
            <a:ext cx="46431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Self Organization Based Clustering Scheme</a:t>
            </a:r>
            <a:endParaRPr/>
          </a:p>
        </p:txBody>
      </p:sp>
      <p:sp>
        <p:nvSpPr>
          <p:cNvPr id="729" name="Google Shape;729;p53"/>
          <p:cNvSpPr txBox="1"/>
          <p:nvPr>
            <p:ph idx="2" type="ctrTitle"/>
          </p:nvPr>
        </p:nvSpPr>
        <p:spPr>
          <a:xfrm>
            <a:off x="1884350" y="944575"/>
            <a:ext cx="50721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socs</a:t>
            </a:r>
            <a:endParaRPr/>
          </a:p>
        </p:txBody>
      </p:sp>
      <p:pic>
        <p:nvPicPr>
          <p:cNvPr id="730" name="Google Shape;73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323" y="1113150"/>
            <a:ext cx="2903675" cy="15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53"/>
          <p:cNvSpPr txBox="1"/>
          <p:nvPr/>
        </p:nvSpPr>
        <p:spPr>
          <a:xfrm>
            <a:off x="780975" y="2401700"/>
            <a:ext cx="176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32" name="Google Shape;732;p53"/>
          <p:cNvSpPr txBox="1"/>
          <p:nvPr/>
        </p:nvSpPr>
        <p:spPr>
          <a:xfrm>
            <a:off x="824175" y="2553300"/>
            <a:ext cx="388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Determines </a:t>
            </a:r>
            <a:r>
              <a:rPr b="1"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based on its </a:t>
            </a:r>
            <a:r>
              <a:rPr b="1"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“Luciferin”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energy and 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connectivity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to GCS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33" name="Google Shape;733;p53"/>
          <p:cNvSpPr txBox="1"/>
          <p:nvPr/>
        </p:nvSpPr>
        <p:spPr>
          <a:xfrm>
            <a:off x="7476225" y="2691750"/>
            <a:ext cx="21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glowworm swarm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734" name="Google Shape;7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82800"/>
            <a:ext cx="5305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7725" y="3716725"/>
            <a:ext cx="2773122" cy="6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9225" y="4453513"/>
            <a:ext cx="3150122" cy="6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4"/>
          <p:cNvSpPr txBox="1"/>
          <p:nvPr>
            <p:ph idx="1" type="subTitle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2" name="Google Shape;7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5650"/>
            <a:ext cx="9042926" cy="35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1225" y="1331849"/>
            <a:ext cx="8839201" cy="347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5"/>
          <p:cNvSpPr txBox="1"/>
          <p:nvPr>
            <p:ph idx="2" type="ctrTitle"/>
          </p:nvPr>
        </p:nvSpPr>
        <p:spPr>
          <a:xfrm>
            <a:off x="2035950" y="342325"/>
            <a:ext cx="50721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ealc</a:t>
            </a:r>
            <a:endParaRPr/>
          </a:p>
        </p:txBody>
      </p:sp>
      <p:pic>
        <p:nvPicPr>
          <p:cNvPr id="749" name="Google Shape;7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575" y="3832588"/>
            <a:ext cx="3918275" cy="6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75" y="3487850"/>
            <a:ext cx="40767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55"/>
          <p:cNvSpPr txBox="1"/>
          <p:nvPr/>
        </p:nvSpPr>
        <p:spPr>
          <a:xfrm>
            <a:off x="4733725" y="3289150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“T</a:t>
            </a:r>
            <a:r>
              <a:rPr lang="es" sz="1100"/>
              <a:t>he transmission power of UAVs was modified based on predicted operational requirements”</a:t>
            </a:r>
            <a:endParaRPr sz="1100"/>
          </a:p>
        </p:txBody>
      </p:sp>
      <p:pic>
        <p:nvPicPr>
          <p:cNvPr id="752" name="Google Shape;75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625" y="4237250"/>
            <a:ext cx="4114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55"/>
          <p:cNvSpPr txBox="1"/>
          <p:nvPr/>
        </p:nvSpPr>
        <p:spPr>
          <a:xfrm>
            <a:off x="2122650" y="2356188"/>
            <a:ext cx="489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 selection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relies in </a:t>
            </a:r>
            <a:r>
              <a:rPr b="1"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Fitness maximization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and </a:t>
            </a:r>
            <a:r>
              <a:rPr b="1"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power </a:t>
            </a:r>
            <a:r>
              <a:rPr b="1"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consumption</a:t>
            </a:r>
            <a:endParaRPr b="1"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54" name="Google Shape;754;p55"/>
          <p:cNvSpPr txBox="1"/>
          <p:nvPr/>
        </p:nvSpPr>
        <p:spPr>
          <a:xfrm>
            <a:off x="2209350" y="1368988"/>
            <a:ext cx="48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Energy-Aware Link-based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(Deterministic clustering / weight based)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50" y="50325"/>
            <a:ext cx="804289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7"/>
          <p:cNvSpPr txBox="1"/>
          <p:nvPr>
            <p:ph idx="2" type="ctrTitle"/>
          </p:nvPr>
        </p:nvSpPr>
        <p:spPr>
          <a:xfrm>
            <a:off x="505400" y="478275"/>
            <a:ext cx="74115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COmparison of cluster-based routing</a:t>
            </a:r>
            <a:endParaRPr sz="3800"/>
          </a:p>
        </p:txBody>
      </p:sp>
      <p:sp>
        <p:nvSpPr>
          <p:cNvPr id="765" name="Google Shape;765;p57"/>
          <p:cNvSpPr txBox="1"/>
          <p:nvPr/>
        </p:nvSpPr>
        <p:spPr>
          <a:xfrm>
            <a:off x="1388600" y="3819250"/>
            <a:ext cx="600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766" name="Google Shape;76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00" y="1191900"/>
            <a:ext cx="6103150" cy="26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188" y="430050"/>
            <a:ext cx="5297124" cy="28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58"/>
          <p:cNvSpPr txBox="1"/>
          <p:nvPr/>
        </p:nvSpPr>
        <p:spPr>
          <a:xfrm>
            <a:off x="1772250" y="4286300"/>
            <a:ext cx="493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“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 weight-based clustering strategy is critical for cluster-based routing”.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73" name="Google Shape;773;p58"/>
          <p:cNvSpPr txBox="1"/>
          <p:nvPr/>
        </p:nvSpPr>
        <p:spPr>
          <a:xfrm>
            <a:off x="1900050" y="3116600"/>
            <a:ext cx="4804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“In terms of highly dynamic, energy-restricted and communication and cooperation for UAV net. bio-inspired and hybrid outperformed the other”.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9"/>
          <p:cNvSpPr txBox="1"/>
          <p:nvPr>
            <p:ph idx="2" type="ctrTitle"/>
          </p:nvPr>
        </p:nvSpPr>
        <p:spPr>
          <a:xfrm>
            <a:off x="713125" y="988675"/>
            <a:ext cx="68823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future challenges</a:t>
            </a:r>
            <a:endParaRPr sz="6000"/>
          </a:p>
        </p:txBody>
      </p:sp>
      <p:sp>
        <p:nvSpPr>
          <p:cNvPr id="779" name="Google Shape;779;p59"/>
          <p:cNvSpPr txBox="1"/>
          <p:nvPr/>
        </p:nvSpPr>
        <p:spPr>
          <a:xfrm>
            <a:off x="362550" y="2310275"/>
            <a:ext cx="5541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dk1"/>
                </a:solidFill>
              </a:rPr>
              <a:t>Main</a:t>
            </a:r>
            <a:r>
              <a:rPr b="1" lang="es" sz="1450">
                <a:solidFill>
                  <a:schemeClr val="dk1"/>
                </a:solidFill>
              </a:rPr>
              <a:t> Problems:</a:t>
            </a:r>
            <a:endParaRPr b="1"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Problem 1: Frequent connectivity failures.</a:t>
            </a:r>
            <a:endParaRPr sz="145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50">
                <a:solidFill>
                  <a:schemeClr val="dk1"/>
                </a:solidFill>
              </a:rPr>
              <a:t>Problem 2: </a:t>
            </a:r>
            <a:r>
              <a:rPr lang="es" sz="1450">
                <a:solidFill>
                  <a:schemeClr val="dk1"/>
                </a:solidFill>
              </a:rPr>
              <a:t>Cluster</a:t>
            </a:r>
            <a:r>
              <a:rPr lang="es" sz="1450">
                <a:solidFill>
                  <a:schemeClr val="dk1"/>
                </a:solidFill>
              </a:rPr>
              <a:t> building time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Problem 3: Cluster lifetime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Problem 4: Packet loss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Problem 5: Limited bandwidth	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Problem 6: Throughput limitations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etc.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80" name="Google Shape;780;p59"/>
          <p:cNvSpPr txBox="1"/>
          <p:nvPr/>
        </p:nvSpPr>
        <p:spPr>
          <a:xfrm>
            <a:off x="4486575" y="2310275"/>
            <a:ext cx="55419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dk1"/>
                </a:solidFill>
              </a:rPr>
              <a:t>Promising Directions</a:t>
            </a:r>
            <a:endParaRPr b="1"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Dynamic Topology Control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Energy constraint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Multimedia Communication Routing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Efficient path </a:t>
            </a:r>
            <a:r>
              <a:rPr lang="es" sz="1450">
                <a:solidFill>
                  <a:schemeClr val="dk1"/>
                </a:solidFill>
              </a:rPr>
              <a:t>planning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UAV’s Communication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Security Issues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Ensuring QOS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Node Location</a:t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786" name="Google Shape;786;p60"/>
          <p:cNvSpPr txBox="1"/>
          <p:nvPr/>
        </p:nvSpPr>
        <p:spPr>
          <a:xfrm>
            <a:off x="1037375" y="1269775"/>
            <a:ext cx="739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Routing in FANETs seeks to improve route stability, survivability, distribute payload amos UAVS, network coverage cooperation, and collaboration to maintain the ability of the system in handling a higher number of UAVs while tracking high dynamism, cost-prohibitive , and residual energy.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There are eight promising directions: dynamic topology, control energy constraint, multimedia communication routing, efficient path planning, UAVs communication, security issues, ensuring QoS, and node location.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</a:t>
            </a:r>
            <a:endParaRPr/>
          </a:p>
        </p:txBody>
      </p:sp>
      <p:pic>
        <p:nvPicPr>
          <p:cNvPr id="792" name="Google Shape;79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100" y="1584950"/>
            <a:ext cx="3912818" cy="2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 zones</a:t>
            </a:r>
            <a:endParaRPr/>
          </a:p>
        </p:txBody>
      </p:sp>
      <p:sp>
        <p:nvSpPr>
          <p:cNvPr id="798" name="Google Shape;798;p62"/>
          <p:cNvSpPr txBox="1"/>
          <p:nvPr>
            <p:ph idx="1" type="body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9" name="Google Shape;79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750" y="1187700"/>
            <a:ext cx="508635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800" y="1187698"/>
            <a:ext cx="5839601" cy="3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5"/>
          <p:cNvSpPr txBox="1"/>
          <p:nvPr>
            <p:ph idx="1" type="subTitle"/>
          </p:nvPr>
        </p:nvSpPr>
        <p:spPr>
          <a:xfrm>
            <a:off x="212721" y="2259500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Provide low-cost, adaptable, and simple-to </a:t>
            </a:r>
            <a:r>
              <a:rPr lang="es"/>
              <a:t>implement</a:t>
            </a:r>
            <a:r>
              <a:rPr lang="es"/>
              <a:t> </a:t>
            </a:r>
            <a:r>
              <a:rPr lang="es"/>
              <a:t>flying</a:t>
            </a:r>
            <a:r>
              <a:rPr lang="es"/>
              <a:t>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5"/>
          <p:cNvSpPr txBox="1"/>
          <p:nvPr>
            <p:ph idx="2" type="ctrTitle"/>
          </p:nvPr>
        </p:nvSpPr>
        <p:spPr>
          <a:xfrm>
            <a:off x="1569425" y="247850"/>
            <a:ext cx="6249300" cy="80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USE FANET?</a:t>
            </a:r>
            <a:endParaRPr/>
          </a:p>
        </p:txBody>
      </p:sp>
      <p:sp>
        <p:nvSpPr>
          <p:cNvPr id="665" name="Google Shape;665;p45"/>
          <p:cNvSpPr/>
          <p:nvPr/>
        </p:nvSpPr>
        <p:spPr>
          <a:xfrm>
            <a:off x="4326550" y="2181875"/>
            <a:ext cx="9237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66" name="Google Shape;666;p45"/>
          <p:cNvSpPr txBox="1"/>
          <p:nvPr>
            <p:ph idx="1" type="subTitle"/>
          </p:nvPr>
        </p:nvSpPr>
        <p:spPr>
          <a:xfrm>
            <a:off x="5618324" y="2174825"/>
            <a:ext cx="35571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Complicated task more quickly and collectively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7" name="Google Shape;6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23" y="2868550"/>
            <a:ext cx="2129025" cy="21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head cluster</a:t>
            </a:r>
            <a:endParaRPr/>
          </a:p>
        </p:txBody>
      </p:sp>
      <p:sp>
        <p:nvSpPr>
          <p:cNvPr id="806" name="Google Shape;806;p63"/>
          <p:cNvSpPr txBox="1"/>
          <p:nvPr>
            <p:ph idx="1" type="body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Less </a:t>
            </a:r>
            <a:r>
              <a:rPr lang="es"/>
              <a:t>distances</a:t>
            </a:r>
            <a:r>
              <a:rPr lang="es"/>
              <a:t> to the center of the cluster zone.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Most “aligned” direction with the cluster average. (moving to the same direction.)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Applications of fanet</a:t>
            </a:r>
            <a:endParaRPr/>
          </a:p>
        </p:txBody>
      </p:sp>
      <p:pic>
        <p:nvPicPr>
          <p:cNvPr id="673" name="Google Shape;6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00" y="1599900"/>
            <a:ext cx="4538075" cy="2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6"/>
          <p:cNvSpPr txBox="1"/>
          <p:nvPr/>
        </p:nvSpPr>
        <p:spPr>
          <a:xfrm>
            <a:off x="5004475" y="4322050"/>
            <a:ext cx="486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Prevention and control of forest fires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675" name="Google Shape;67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9875"/>
            <a:ext cx="4583250" cy="259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6"/>
          <p:cNvSpPr txBox="1"/>
          <p:nvPr/>
        </p:nvSpPr>
        <p:spPr>
          <a:xfrm>
            <a:off x="405150" y="4322050"/>
            <a:ext cx="554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Transport monitoring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Routing protocols for uavs</a:t>
            </a:r>
            <a:endParaRPr/>
          </a:p>
        </p:txBody>
      </p:sp>
      <p:pic>
        <p:nvPicPr>
          <p:cNvPr id="682" name="Google Shape;6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25" y="1189949"/>
            <a:ext cx="7545974" cy="31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pUrpOse</a:t>
            </a:r>
            <a:r>
              <a:rPr lang="es"/>
              <a:t> of the paper</a:t>
            </a:r>
            <a:endParaRPr/>
          </a:p>
        </p:txBody>
      </p:sp>
      <p:sp>
        <p:nvSpPr>
          <p:cNvPr id="688" name="Google Shape;688;p48"/>
          <p:cNvSpPr txBox="1"/>
          <p:nvPr/>
        </p:nvSpPr>
        <p:spPr>
          <a:xfrm>
            <a:off x="277500" y="1383300"/>
            <a:ext cx="5541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dk1"/>
                </a:solidFill>
              </a:rPr>
              <a:t>FANET challenges:</a:t>
            </a:r>
            <a:endParaRPr b="1"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s" sz="1450">
                <a:solidFill>
                  <a:schemeClr val="dk1"/>
                </a:solidFill>
              </a:rPr>
              <a:t>Challenge 1: High mobility of nodes (drones).</a:t>
            </a:r>
            <a:endParaRPr sz="145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50">
                <a:solidFill>
                  <a:schemeClr val="dk1"/>
                </a:solidFill>
              </a:rPr>
              <a:t>Challenge 2: Highly dynamic topology.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89" name="Google Shape;689;p48"/>
          <p:cNvSpPr txBox="1"/>
          <p:nvPr/>
        </p:nvSpPr>
        <p:spPr>
          <a:xfrm>
            <a:off x="277500" y="2706900"/>
            <a:ext cx="5984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HIERARCHICAL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routing 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technique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known as </a:t>
            </a:r>
            <a:r>
              <a:rPr b="1"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clustering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is necessary to offer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</a:pP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Scalability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</a:pP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Survivability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</a:pP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Distribute payload 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among UAV to maintain the performance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690" name="Google Shape;6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050" y="1578912"/>
            <a:ext cx="3038950" cy="23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8"/>
          <p:cNvSpPr txBox="1"/>
          <p:nvPr/>
        </p:nvSpPr>
        <p:spPr>
          <a:xfrm>
            <a:off x="922050" y="4220100"/>
            <a:ext cx="619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 </a:t>
            </a:r>
            <a:r>
              <a:rPr b="1"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survey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of the cluster-based routing protocols (</a:t>
            </a:r>
            <a:r>
              <a:rPr b="1"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CBRPs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) in terms of strength, weakness, specific 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application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method, number of nodes.etc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21</a:t>
            </a:r>
            <a:r>
              <a:rPr lang="es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protocols are studied.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9"/>
          <p:cNvSpPr txBox="1"/>
          <p:nvPr>
            <p:ph idx="2" type="ctrTitle"/>
          </p:nvPr>
        </p:nvSpPr>
        <p:spPr>
          <a:xfrm>
            <a:off x="80850" y="320825"/>
            <a:ext cx="98982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 based network</a:t>
            </a:r>
            <a:endParaRPr/>
          </a:p>
        </p:txBody>
      </p:sp>
      <p:pic>
        <p:nvPicPr>
          <p:cNvPr id="697" name="Google Shape;6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00" y="1425949"/>
            <a:ext cx="4780025" cy="37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0"/>
          <p:cNvSpPr txBox="1"/>
          <p:nvPr>
            <p:ph type="ctrTitle"/>
          </p:nvPr>
        </p:nvSpPr>
        <p:spPr>
          <a:xfrm>
            <a:off x="43225" y="885100"/>
            <a:ext cx="42870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 clusters</a:t>
            </a:r>
            <a:endParaRPr/>
          </a:p>
        </p:txBody>
      </p:sp>
      <p:sp>
        <p:nvSpPr>
          <p:cNvPr id="703" name="Google Shape;703;p50"/>
          <p:cNvSpPr txBox="1"/>
          <p:nvPr>
            <p:ph idx="1" type="subTitle"/>
          </p:nvPr>
        </p:nvSpPr>
        <p:spPr>
          <a:xfrm>
            <a:off x="137421" y="2571750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Each CH, is considered as a temporary BS</a:t>
            </a:r>
            <a:endParaRPr/>
          </a:p>
        </p:txBody>
      </p:sp>
      <p:pic>
        <p:nvPicPr>
          <p:cNvPr id="704" name="Google Shape;7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875" y="885100"/>
            <a:ext cx="3912818" cy="2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1"/>
          <p:cNvSpPr txBox="1"/>
          <p:nvPr>
            <p:ph idx="2" type="ctrTitle"/>
          </p:nvPr>
        </p:nvSpPr>
        <p:spPr>
          <a:xfrm>
            <a:off x="1420850" y="360675"/>
            <a:ext cx="75015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 of cbrps</a:t>
            </a:r>
            <a:endParaRPr/>
          </a:p>
        </p:txBody>
      </p:sp>
      <p:sp>
        <p:nvSpPr>
          <p:cNvPr id="710" name="Google Shape;710;p51"/>
          <p:cNvSpPr/>
          <p:nvPr/>
        </p:nvSpPr>
        <p:spPr>
          <a:xfrm>
            <a:off x="1685700" y="1826875"/>
            <a:ext cx="1495200" cy="95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iro"/>
                <a:ea typeface="Cairo"/>
                <a:cs typeface="Cairo"/>
                <a:sym typeface="Cairo"/>
              </a:rPr>
              <a:t>Probabilistics Clustering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11" name="Google Shape;711;p51"/>
          <p:cNvSpPr/>
          <p:nvPr/>
        </p:nvSpPr>
        <p:spPr>
          <a:xfrm>
            <a:off x="5530525" y="1880300"/>
            <a:ext cx="1495200" cy="95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iro"/>
                <a:ea typeface="Cairo"/>
                <a:cs typeface="Cairo"/>
                <a:sym typeface="Cairo"/>
              </a:rPr>
              <a:t>Deterministic Clustering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12" name="Google Shape;712;p51"/>
          <p:cNvSpPr/>
          <p:nvPr/>
        </p:nvSpPr>
        <p:spPr>
          <a:xfrm>
            <a:off x="1378650" y="3366100"/>
            <a:ext cx="2109300" cy="10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iro"/>
              <a:buChar char="●"/>
            </a:pPr>
            <a:r>
              <a:rPr lang="es">
                <a:latin typeface="Cairo"/>
                <a:ea typeface="Cairo"/>
                <a:cs typeface="Cairo"/>
                <a:sym typeface="Cairo"/>
              </a:rPr>
              <a:t>Dynamic 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iro"/>
              <a:buChar char="●"/>
            </a:pPr>
            <a:r>
              <a:rPr lang="es">
                <a:latin typeface="Cairo"/>
                <a:ea typeface="Cairo"/>
                <a:cs typeface="Cairo"/>
                <a:sym typeface="Cairo"/>
              </a:rPr>
              <a:t>Bio-Inspired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iro"/>
              <a:buChar char="●"/>
            </a:pPr>
            <a:r>
              <a:rPr lang="es">
                <a:latin typeface="Cairo"/>
                <a:ea typeface="Cairo"/>
                <a:cs typeface="Cairo"/>
                <a:sym typeface="Cairo"/>
              </a:rPr>
              <a:t>Hybrid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13" name="Google Shape;713;p51"/>
          <p:cNvSpPr/>
          <p:nvPr/>
        </p:nvSpPr>
        <p:spPr>
          <a:xfrm>
            <a:off x="5223475" y="3408850"/>
            <a:ext cx="2109300" cy="10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iro"/>
              <a:buChar char="●"/>
            </a:pPr>
            <a:r>
              <a:rPr lang="es">
                <a:latin typeface="Cairo"/>
                <a:ea typeface="Cairo"/>
                <a:cs typeface="Cairo"/>
                <a:sym typeface="Cairo"/>
              </a:rPr>
              <a:t>Weight</a:t>
            </a:r>
            <a:r>
              <a:rPr lang="es"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s">
                <a:latin typeface="Cairo"/>
                <a:ea typeface="Cairo"/>
                <a:cs typeface="Cairo"/>
                <a:sym typeface="Cairo"/>
              </a:rPr>
              <a:t>Based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iro"/>
              <a:buChar char="●"/>
            </a:pPr>
            <a:r>
              <a:rPr lang="es">
                <a:latin typeface="Cairo"/>
                <a:ea typeface="Cairo"/>
                <a:cs typeface="Cairo"/>
                <a:sym typeface="Cairo"/>
              </a:rPr>
              <a:t>Fuzzy Based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iro"/>
              <a:buChar char="●"/>
            </a:pPr>
            <a:r>
              <a:rPr lang="es">
                <a:latin typeface="Cairo"/>
                <a:ea typeface="Cairo"/>
                <a:cs typeface="Cairo"/>
                <a:sym typeface="Cairo"/>
              </a:rPr>
              <a:t>Heuristic Based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iro"/>
              <a:buChar char="●"/>
            </a:pPr>
            <a:r>
              <a:rPr lang="es">
                <a:latin typeface="Cairo"/>
                <a:ea typeface="Cairo"/>
                <a:cs typeface="Cairo"/>
                <a:sym typeface="Cairo"/>
              </a:rPr>
              <a:t>Compound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14" name="Google Shape;714;p51"/>
          <p:cNvSpPr/>
          <p:nvPr/>
        </p:nvSpPr>
        <p:spPr>
          <a:xfrm>
            <a:off x="0" y="1614776"/>
            <a:ext cx="1193184" cy="95698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airo"/>
                <a:ea typeface="Cairo"/>
                <a:cs typeface="Cairo"/>
                <a:sym typeface="Cairo"/>
              </a:rPr>
              <a:t>CH</a:t>
            </a:r>
            <a:endParaRPr sz="1200"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iro"/>
                <a:ea typeface="Cairo"/>
                <a:cs typeface="Cairo"/>
                <a:sym typeface="Cairo"/>
              </a:rPr>
              <a:t>probabilistics</a:t>
            </a:r>
            <a:r>
              <a:rPr lang="es" sz="1100">
                <a:latin typeface="Cairo"/>
                <a:ea typeface="Cairo"/>
                <a:cs typeface="Cairo"/>
                <a:sym typeface="Cairo"/>
              </a:rPr>
              <a:t> </a:t>
            </a:r>
            <a:endParaRPr sz="1100"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iro"/>
                <a:ea typeface="Cairo"/>
                <a:cs typeface="Cairo"/>
                <a:sym typeface="Cairo"/>
              </a:rPr>
              <a:t>alg</a:t>
            </a:r>
            <a:endParaRPr sz="1100"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15" name="Google Shape;715;p51"/>
          <p:cNvSpPr/>
          <p:nvPr/>
        </p:nvSpPr>
        <p:spPr>
          <a:xfrm>
            <a:off x="7729175" y="1653975"/>
            <a:ext cx="1193184" cy="91778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iro"/>
                <a:ea typeface="Cairo"/>
                <a:cs typeface="Cairo"/>
                <a:sym typeface="Cairo"/>
              </a:rPr>
              <a:t>CH</a:t>
            </a:r>
            <a:endParaRPr sz="1100"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iro"/>
                <a:ea typeface="Cairo"/>
                <a:cs typeface="Cairo"/>
                <a:sym typeface="Cairo"/>
              </a:rPr>
              <a:t>Energy, Tx power,etc</a:t>
            </a:r>
            <a:endParaRPr sz="11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16" name="Google Shape;716;p51"/>
          <p:cNvSpPr/>
          <p:nvPr/>
        </p:nvSpPr>
        <p:spPr>
          <a:xfrm>
            <a:off x="2342400" y="2816625"/>
            <a:ext cx="181800" cy="47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17" name="Google Shape;717;p51"/>
          <p:cNvSpPr/>
          <p:nvPr/>
        </p:nvSpPr>
        <p:spPr>
          <a:xfrm>
            <a:off x="6187225" y="2886063"/>
            <a:ext cx="181800" cy="47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2"/>
          <p:cNvSpPr txBox="1"/>
          <p:nvPr>
            <p:ph idx="2" type="ctrTitle"/>
          </p:nvPr>
        </p:nvSpPr>
        <p:spPr>
          <a:xfrm>
            <a:off x="1102950" y="999500"/>
            <a:ext cx="68031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Bio-inspired</a:t>
            </a:r>
            <a:endParaRPr/>
          </a:p>
        </p:txBody>
      </p:sp>
      <p:pic>
        <p:nvPicPr>
          <p:cNvPr id="723" name="Google Shape;72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025" y="2024475"/>
            <a:ext cx="60769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ol Startup Business Plan by Slidesgo">
  <a:themeElements>
    <a:clrScheme name="Simple Light">
      <a:dk1>
        <a:srgbClr val="000000"/>
      </a:dk1>
      <a:lt1>
        <a:srgbClr val="FFFFFF"/>
      </a:lt1>
      <a:dk2>
        <a:srgbClr val="20DD2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