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sldIdLst>
    <p:sldId id="257" r:id="rId3"/>
    <p:sldId id="298" r:id="rId4"/>
    <p:sldId id="319" r:id="rId5"/>
    <p:sldId id="310" r:id="rId6"/>
    <p:sldId id="318" r:id="rId7"/>
    <p:sldId id="317" r:id="rId8"/>
    <p:sldId id="280" r:id="rId9"/>
    <p:sldId id="322" r:id="rId10"/>
    <p:sldId id="321" r:id="rId11"/>
    <p:sldId id="320" r:id="rId12"/>
    <p:sldId id="309" r:id="rId13"/>
    <p:sldId id="326" r:id="rId14"/>
    <p:sldId id="323" r:id="rId15"/>
    <p:sldId id="325" r:id="rId16"/>
    <p:sldId id="324" r:id="rId17"/>
    <p:sldId id="286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6FC3-9284-4362-9EB5-1CBE77F77BD6}" v="1" dt="2022-09-07T18:01:4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ano" userId="81ac6958-4bcc-49b1-8cfe-13bdcad6f8f3" providerId="ADAL" clId="{9FDF6FC3-9284-4362-9EB5-1CBE77F77BD6}"/>
    <pc:docChg chg="addSld delSld modSld">
      <pc:chgData name="Miguel Castano" userId="81ac6958-4bcc-49b1-8cfe-13bdcad6f8f3" providerId="ADAL" clId="{9FDF6FC3-9284-4362-9EB5-1CBE77F77BD6}" dt="2022-09-07T18:02:12.179" v="32" actId="47"/>
      <pc:docMkLst>
        <pc:docMk/>
      </pc:docMkLst>
      <pc:sldChg chg="del">
        <pc:chgData name="Miguel Castano" userId="81ac6958-4bcc-49b1-8cfe-13bdcad6f8f3" providerId="ADAL" clId="{9FDF6FC3-9284-4362-9EB5-1CBE77F77BD6}" dt="2022-09-07T18:02:12.179" v="32" actId="47"/>
        <pc:sldMkLst>
          <pc:docMk/>
          <pc:sldMk cId="0" sldId="271"/>
        </pc:sldMkLst>
      </pc:sldChg>
      <pc:sldChg chg="modSp mod">
        <pc:chgData name="Miguel Castano" userId="81ac6958-4bcc-49b1-8cfe-13bdcad6f8f3" providerId="ADAL" clId="{9FDF6FC3-9284-4362-9EB5-1CBE77F77BD6}" dt="2022-09-07T18:00:36.099" v="6" actId="20577"/>
        <pc:sldMkLst>
          <pc:docMk/>
          <pc:sldMk cId="0" sldId="280"/>
        </pc:sldMkLst>
        <pc:spChg chg="mod">
          <ac:chgData name="Miguel Castano" userId="81ac6958-4bcc-49b1-8cfe-13bdcad6f8f3" providerId="ADAL" clId="{9FDF6FC3-9284-4362-9EB5-1CBE77F77BD6}" dt="2022-09-07T18:00:36.099" v="6" actId="20577"/>
          <ac:spMkLst>
            <pc:docMk/>
            <pc:sldMk cId="0" sldId="280"/>
            <ac:spMk id="68610" creationId="{0D3E8980-EBF8-41EB-A3EE-6C948B009675}"/>
          </ac:spMkLst>
        </pc:spChg>
      </pc:sldChg>
      <pc:sldChg chg="del">
        <pc:chgData name="Miguel Castano" userId="81ac6958-4bcc-49b1-8cfe-13bdcad6f8f3" providerId="ADAL" clId="{9FDF6FC3-9284-4362-9EB5-1CBE77F77BD6}" dt="2022-09-07T18:01:41.424" v="7" actId="47"/>
        <pc:sldMkLst>
          <pc:docMk/>
          <pc:sldMk cId="0" sldId="292"/>
        </pc:sldMkLst>
      </pc:sldChg>
      <pc:sldChg chg="modSp mod">
        <pc:chgData name="Miguel Castano" userId="81ac6958-4bcc-49b1-8cfe-13bdcad6f8f3" providerId="ADAL" clId="{9FDF6FC3-9284-4362-9EB5-1CBE77F77BD6}" dt="2022-09-07T17:59:53.460" v="4" actId="20577"/>
        <pc:sldMkLst>
          <pc:docMk/>
          <pc:sldMk cId="1988187474" sldId="310"/>
        </pc:sldMkLst>
        <pc:spChg chg="mod">
          <ac:chgData name="Miguel Castano" userId="81ac6958-4bcc-49b1-8cfe-13bdcad6f8f3" providerId="ADAL" clId="{9FDF6FC3-9284-4362-9EB5-1CBE77F77BD6}" dt="2022-09-07T17:59:53.460" v="4" actId="20577"/>
          <ac:spMkLst>
            <pc:docMk/>
            <pc:sldMk cId="1988187474" sldId="310"/>
            <ac:spMk id="45059" creationId="{BC768EE0-F34F-43CC-977C-8B02B94F4434}"/>
          </ac:spMkLst>
        </pc:spChg>
      </pc:sldChg>
      <pc:sldChg chg="modSp add mod">
        <pc:chgData name="Miguel Castano" userId="81ac6958-4bcc-49b1-8cfe-13bdcad6f8f3" providerId="ADAL" clId="{9FDF6FC3-9284-4362-9EB5-1CBE77F77BD6}" dt="2022-09-07T18:01:59.211" v="31" actId="20577"/>
        <pc:sldMkLst>
          <pc:docMk/>
          <pc:sldMk cId="495597558" sldId="326"/>
        </pc:sldMkLst>
        <pc:spChg chg="mod">
          <ac:chgData name="Miguel Castano" userId="81ac6958-4bcc-49b1-8cfe-13bdcad6f8f3" providerId="ADAL" clId="{9FDF6FC3-9284-4362-9EB5-1CBE77F77BD6}" dt="2022-09-07T18:01:59.211" v="31" actId="20577"/>
          <ac:spMkLst>
            <pc:docMk/>
            <pc:sldMk cId="495597558" sldId="326"/>
            <ac:spMk id="26626" creationId="{BA505577-B12F-4114-986C-22B87825DA7E}"/>
          </ac:spMkLst>
        </pc:spChg>
      </pc:sldChg>
    </pc:docChg>
  </pc:docChgLst>
  <pc:docChgLst>
    <pc:chgData name="Miguel Castano" userId="81ac6958-4bcc-49b1-8cfe-13bdcad6f8f3" providerId="ADAL" clId="{AF134625-0498-414F-8E32-E8DE1909BD7C}"/>
    <pc:docChg chg="addSld modSld sldOrd">
      <pc:chgData name="Miguel Castano" userId="81ac6958-4bcc-49b1-8cfe-13bdcad6f8f3" providerId="ADAL" clId="{AF134625-0498-414F-8E32-E8DE1909BD7C}" dt="2018-07-20T15:10:56.039" v="59"/>
      <pc:docMkLst>
        <pc:docMk/>
      </pc:docMkLst>
      <pc:sldChg chg="modSp add ord">
        <pc:chgData name="Miguel Castano" userId="81ac6958-4bcc-49b1-8cfe-13bdcad6f8f3" providerId="ADAL" clId="{AF134625-0498-414F-8E32-E8DE1909BD7C}" dt="2018-07-20T11:49:07.801" v="27"/>
        <pc:sldMkLst>
          <pc:docMk/>
          <pc:sldMk cId="4117306024" sldId="257"/>
        </pc:sldMkLst>
        <pc:spChg chg="mod">
          <ac:chgData name="Miguel Castano" userId="81ac6958-4bcc-49b1-8cfe-13bdcad6f8f3" providerId="ADAL" clId="{AF134625-0498-414F-8E32-E8DE1909BD7C}" dt="2018-07-20T11:49:07.801" v="27"/>
          <ac:spMkLst>
            <pc:docMk/>
            <pc:sldMk cId="4117306024" sldId="257"/>
            <ac:spMk id="15362" creationId="{EC6BC65E-86FD-48D4-8D2B-22201CE4B18C}"/>
          </ac:spMkLst>
        </pc:spChg>
      </pc:sldChg>
      <pc:sldChg chg="ord">
        <pc:chgData name="Miguel Castano" userId="81ac6958-4bcc-49b1-8cfe-13bdcad6f8f3" providerId="ADAL" clId="{AF134625-0498-414F-8E32-E8DE1909BD7C}" dt="2018-07-20T10:19:09.344" v="3"/>
        <pc:sldMkLst>
          <pc:docMk/>
          <pc:sldMk cId="0" sldId="271"/>
        </pc:sldMkLst>
      </pc:sldChg>
      <pc:sldChg chg="addSp modSp">
        <pc:chgData name="Miguel Castano" userId="81ac6958-4bcc-49b1-8cfe-13bdcad6f8f3" providerId="ADAL" clId="{AF134625-0498-414F-8E32-E8DE1909BD7C}" dt="2018-07-20T11:55:50.094" v="37"/>
        <pc:sldMkLst>
          <pc:docMk/>
          <pc:sldMk cId="0" sldId="280"/>
        </pc:sldMkLst>
        <pc:spChg chg="mod">
          <ac:chgData name="Miguel Castano" userId="81ac6958-4bcc-49b1-8cfe-13bdcad6f8f3" providerId="ADAL" clId="{AF134625-0498-414F-8E32-E8DE1909BD7C}" dt="2018-07-20T10:15:21.182" v="0"/>
          <ac:spMkLst>
            <pc:docMk/>
            <pc:sldMk cId="0" sldId="280"/>
            <ac:spMk id="35" creationId="{389E7B8D-ADEC-4FF4-AAF8-AAA246D3F579}"/>
          </ac:spMkLst>
        </pc:spChg>
        <pc:spChg chg="add">
          <ac:chgData name="Miguel Castano" userId="81ac6958-4bcc-49b1-8cfe-13bdcad6f8f3" providerId="ADAL" clId="{AF134625-0498-414F-8E32-E8DE1909BD7C}" dt="2018-07-20T11:55:50.094" v="37"/>
          <ac:spMkLst>
            <pc:docMk/>
            <pc:sldMk cId="0" sldId="280"/>
            <ac:spMk id="39" creationId="{1ACE56E1-89DD-477A-BC0C-C771ACB4B48F}"/>
          </ac:spMkLst>
        </pc:spChg>
        <pc:spChg chg="mod">
          <ac:chgData name="Miguel Castano" userId="81ac6958-4bcc-49b1-8cfe-13bdcad6f8f3" providerId="ADAL" clId="{AF134625-0498-414F-8E32-E8DE1909BD7C}" dt="2018-07-20T10:15:21.182" v="1"/>
          <ac:spMkLst>
            <pc:docMk/>
            <pc:sldMk cId="0" sldId="280"/>
            <ac:spMk id="68629" creationId="{E8BE0FE6-9817-4B0B-AB08-2D84AEA34AD0}"/>
          </ac:spMkLst>
        </pc:spChg>
        <pc:grpChg chg="add">
          <ac:chgData name="Miguel Castano" userId="81ac6958-4bcc-49b1-8cfe-13bdcad6f8f3" providerId="ADAL" clId="{AF134625-0498-414F-8E32-E8DE1909BD7C}" dt="2018-07-20T10:17:27.119" v="2"/>
          <ac:grpSpMkLst>
            <pc:docMk/>
            <pc:sldMk cId="0" sldId="280"/>
            <ac:grpSpMk id="30" creationId="{34E0A867-F993-4A7A-B270-726F47A863BA}"/>
          </ac:grpSpMkLst>
        </pc:grpChg>
      </pc:sldChg>
      <pc:sldChg chg="addSp ord">
        <pc:chgData name="Miguel Castano" userId="81ac6958-4bcc-49b1-8cfe-13bdcad6f8f3" providerId="ADAL" clId="{AF134625-0498-414F-8E32-E8DE1909BD7C}" dt="2018-07-20T15:10:21.296" v="58"/>
        <pc:sldMkLst>
          <pc:docMk/>
          <pc:sldMk cId="2631951571" sldId="286"/>
        </pc:sldMkLst>
        <pc:spChg chg="add">
          <ac:chgData name="Miguel Castano" userId="81ac6958-4bcc-49b1-8cfe-13bdcad6f8f3" providerId="ADAL" clId="{AF134625-0498-414F-8E32-E8DE1909BD7C}" dt="2018-07-20T11:55:23.572" v="32"/>
          <ac:spMkLst>
            <pc:docMk/>
            <pc:sldMk cId="2631951571" sldId="286"/>
            <ac:spMk id="4" creationId="{DC862DCB-37A2-4220-98DA-B2D187CEE1AA}"/>
          </ac:spMkLst>
        </pc:spChg>
      </pc:sldChg>
      <pc:sldChg chg="addSp ord">
        <pc:chgData name="Miguel Castano" userId="81ac6958-4bcc-49b1-8cfe-13bdcad6f8f3" providerId="ADAL" clId="{AF134625-0498-414F-8E32-E8DE1909BD7C}" dt="2018-07-20T15:10:56.039" v="59"/>
        <pc:sldMkLst>
          <pc:docMk/>
          <pc:sldMk cId="0" sldId="295"/>
        </pc:sldMkLst>
        <pc:spChg chg="add">
          <ac:chgData name="Miguel Castano" userId="81ac6958-4bcc-49b1-8cfe-13bdcad6f8f3" providerId="ADAL" clId="{AF134625-0498-414F-8E32-E8DE1909BD7C}" dt="2018-07-20T11:55:44.536" v="36"/>
          <ac:spMkLst>
            <pc:docMk/>
            <pc:sldMk cId="0" sldId="295"/>
            <ac:spMk id="6" creationId="{2EAEEDF9-15F2-469F-8940-571856AC50E7}"/>
          </ac:spMkLst>
        </pc:spChg>
      </pc:sldChg>
      <pc:sldChg chg="addSp">
        <pc:chgData name="Miguel Castano" userId="81ac6958-4bcc-49b1-8cfe-13bdcad6f8f3" providerId="ADAL" clId="{AF134625-0498-414F-8E32-E8DE1909BD7C}" dt="2018-07-20T11:55:19.489" v="30"/>
        <pc:sldMkLst>
          <pc:docMk/>
          <pc:sldMk cId="620250937" sldId="298"/>
        </pc:sldMkLst>
        <pc:spChg chg="add">
          <ac:chgData name="Miguel Castano" userId="81ac6958-4bcc-49b1-8cfe-13bdcad6f8f3" providerId="ADAL" clId="{AF134625-0498-414F-8E32-E8DE1909BD7C}" dt="2018-07-20T11:55:19.489" v="30"/>
          <ac:spMkLst>
            <pc:docMk/>
            <pc:sldMk cId="620250937" sldId="298"/>
            <ac:spMk id="35" creationId="{A1B1B9CB-E602-4E3C-B7BB-477C786E7789}"/>
          </ac:spMkLst>
        </pc:spChg>
      </pc:sldChg>
      <pc:sldChg chg="addSp delSp add">
        <pc:chgData name="Miguel Castano" userId="81ac6958-4bcc-49b1-8cfe-13bdcad6f8f3" providerId="ADAL" clId="{AF134625-0498-414F-8E32-E8DE1909BD7C}" dt="2018-07-20T12:00:23.758" v="42"/>
        <pc:sldMkLst>
          <pc:docMk/>
          <pc:sldMk cId="3109008974" sldId="309"/>
        </pc:sldMkLst>
        <pc:spChg chg="add del">
          <ac:chgData name="Miguel Castano" userId="81ac6958-4bcc-49b1-8cfe-13bdcad6f8f3" providerId="ADAL" clId="{AF134625-0498-414F-8E32-E8DE1909BD7C}" dt="2018-07-20T12:00:23.758" v="42"/>
          <ac:spMkLst>
            <pc:docMk/>
            <pc:sldMk cId="3109008974" sldId="309"/>
            <ac:spMk id="2" creationId="{71D1897A-7D70-400E-AF7D-3918D6D6B7E1}"/>
          </ac:spMkLst>
        </pc:spChg>
      </pc:sldChg>
      <pc:sldChg chg="addSp modSp">
        <pc:chgData name="Miguel Castano" userId="81ac6958-4bcc-49b1-8cfe-13bdcad6f8f3" providerId="ADAL" clId="{AF134625-0498-414F-8E32-E8DE1909BD7C}" dt="2018-07-20T13:29:31.941" v="56"/>
        <pc:sldMkLst>
          <pc:docMk/>
          <pc:sldMk cId="1988187474" sldId="310"/>
        </pc:sldMkLst>
        <pc:spChg chg="add">
          <ac:chgData name="Miguel Castano" userId="81ac6958-4bcc-49b1-8cfe-13bdcad6f8f3" providerId="ADAL" clId="{AF134625-0498-414F-8E32-E8DE1909BD7C}" dt="2018-07-20T11:55:28.574" v="33"/>
          <ac:spMkLst>
            <pc:docMk/>
            <pc:sldMk cId="1988187474" sldId="310"/>
            <ac:spMk id="29" creationId="{3CB79C5E-F095-4FCB-B259-D2A0AF7874EF}"/>
          </ac:spMkLst>
        </pc:spChg>
        <pc:spChg chg="mod">
          <ac:chgData name="Miguel Castano" userId="81ac6958-4bcc-49b1-8cfe-13bdcad6f8f3" providerId="ADAL" clId="{AF134625-0498-414F-8E32-E8DE1909BD7C}" dt="2018-07-20T13:29:31.941" v="56"/>
          <ac:spMkLst>
            <pc:docMk/>
            <pc:sldMk cId="1988187474" sldId="310"/>
            <ac:spMk id="45059" creationId="{BC768EE0-F34F-43CC-977C-8B02B94F4434}"/>
          </ac:spMkLst>
        </pc:spChg>
      </pc:sldChg>
      <pc:sldChg chg="addSp">
        <pc:chgData name="Miguel Castano" userId="81ac6958-4bcc-49b1-8cfe-13bdcad6f8f3" providerId="ADAL" clId="{AF134625-0498-414F-8E32-E8DE1909BD7C}" dt="2018-07-20T11:55:37.089" v="34"/>
        <pc:sldMkLst>
          <pc:docMk/>
          <pc:sldMk cId="0" sldId="317"/>
        </pc:sldMkLst>
        <pc:spChg chg="add">
          <ac:chgData name="Miguel Castano" userId="81ac6958-4bcc-49b1-8cfe-13bdcad6f8f3" providerId="ADAL" clId="{AF134625-0498-414F-8E32-E8DE1909BD7C}" dt="2018-07-20T11:55:37.089" v="34"/>
          <ac:spMkLst>
            <pc:docMk/>
            <pc:sldMk cId="0" sldId="317"/>
            <ac:spMk id="7" creationId="{1C155838-C293-4C51-91D9-3ED52C18FEE4}"/>
          </ac:spMkLst>
        </pc:spChg>
      </pc:sldChg>
      <pc:sldChg chg="addSp ord">
        <pc:chgData name="Miguel Castano" userId="81ac6958-4bcc-49b1-8cfe-13bdcad6f8f3" providerId="ADAL" clId="{AF134625-0498-414F-8E32-E8DE1909BD7C}" dt="2018-07-20T13:29:39.448" v="57"/>
        <pc:sldMkLst>
          <pc:docMk/>
          <pc:sldMk cId="0" sldId="318"/>
        </pc:sldMkLst>
        <pc:spChg chg="add">
          <ac:chgData name="Miguel Castano" userId="81ac6958-4bcc-49b1-8cfe-13bdcad6f8f3" providerId="ADAL" clId="{AF134625-0498-414F-8E32-E8DE1909BD7C}" dt="2018-07-20T11:55:38.758" v="35"/>
          <ac:spMkLst>
            <pc:docMk/>
            <pc:sldMk cId="0" sldId="318"/>
            <ac:spMk id="15" creationId="{FCC94C98-5F21-47DD-B3D2-B49B39462EAE}"/>
          </ac:spMkLst>
        </pc:spChg>
      </pc:sldChg>
      <pc:sldChg chg="addSp">
        <pc:chgData name="Miguel Castano" userId="81ac6958-4bcc-49b1-8cfe-13bdcad6f8f3" providerId="ADAL" clId="{AF134625-0498-414F-8E32-E8DE1909BD7C}" dt="2018-07-20T11:55:21.677" v="31"/>
        <pc:sldMkLst>
          <pc:docMk/>
          <pc:sldMk cId="489150560" sldId="319"/>
        </pc:sldMkLst>
        <pc:spChg chg="add">
          <ac:chgData name="Miguel Castano" userId="81ac6958-4bcc-49b1-8cfe-13bdcad6f8f3" providerId="ADAL" clId="{AF134625-0498-414F-8E32-E8DE1909BD7C}" dt="2018-07-20T11:55:21.677" v="31"/>
          <ac:spMkLst>
            <pc:docMk/>
            <pc:sldMk cId="489150560" sldId="319"/>
            <ac:spMk id="19" creationId="{B76F56C9-117E-4BB5-8D90-E88D5F8F72DA}"/>
          </ac:spMkLst>
        </pc:spChg>
      </pc:sldChg>
      <pc:sldChg chg="addSp">
        <pc:chgData name="Miguel Castano" userId="81ac6958-4bcc-49b1-8cfe-13bdcad6f8f3" providerId="ADAL" clId="{AF134625-0498-414F-8E32-E8DE1909BD7C}" dt="2018-07-20T11:56:03.332" v="40"/>
        <pc:sldMkLst>
          <pc:docMk/>
          <pc:sldMk cId="2175899939" sldId="320"/>
        </pc:sldMkLst>
        <pc:spChg chg="add">
          <ac:chgData name="Miguel Castano" userId="81ac6958-4bcc-49b1-8cfe-13bdcad6f8f3" providerId="ADAL" clId="{AF134625-0498-414F-8E32-E8DE1909BD7C}" dt="2018-07-20T11:56:03.332" v="40"/>
          <ac:spMkLst>
            <pc:docMk/>
            <pc:sldMk cId="2175899939" sldId="320"/>
            <ac:spMk id="5" creationId="{B0AD7876-74E6-4299-9B99-A733A8A992AE}"/>
          </ac:spMkLst>
        </pc:spChg>
      </pc:sldChg>
      <pc:sldChg chg="addSp delSp modSp add">
        <pc:chgData name="Miguel Castano" userId="81ac6958-4bcc-49b1-8cfe-13bdcad6f8f3" providerId="ADAL" clId="{AF134625-0498-414F-8E32-E8DE1909BD7C}" dt="2018-07-20T12:37:04.696" v="48" actId="767"/>
        <pc:sldMkLst>
          <pc:docMk/>
          <pc:sldMk cId="1987628635" sldId="321"/>
        </pc:sldMkLst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10" creationId="{6C49D4C0-BF1F-4940-B666-D096B6A2A612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11" creationId="{64626A0C-337A-4198-A747-40F1CABFC3C2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18" creationId="{BF93178B-50C0-4B05-9F4C-F8EFA1BEC8C2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19" creationId="{82069BBC-E3EC-4EF4-90DD-C97557E2E61D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21" creationId="{21656617-9B96-4817-84C9-0766B6551977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23" creationId="{47A3EBAF-15E1-4988-B3EB-AE9AA45E0488}"/>
          </ac:spMkLst>
        </pc:spChg>
        <pc:spChg chg="add mod">
          <ac:chgData name="Miguel Castano" userId="81ac6958-4bcc-49b1-8cfe-13bdcad6f8f3" providerId="ADAL" clId="{AF134625-0498-414F-8E32-E8DE1909BD7C}" dt="2018-07-20T12:35:32.874" v="46" actId="164"/>
          <ac:spMkLst>
            <pc:docMk/>
            <pc:sldMk cId="1987628635" sldId="321"/>
            <ac:spMk id="24" creationId="{CC7AE343-769F-4CA2-9BE3-47274DABC23F}"/>
          </ac:spMkLst>
        </pc:spChg>
        <pc:spChg chg="add mod">
          <ac:chgData name="Miguel Castano" userId="81ac6958-4bcc-49b1-8cfe-13bdcad6f8f3" providerId="ADAL" clId="{AF134625-0498-414F-8E32-E8DE1909BD7C}" dt="2018-07-20T11:04:47.282" v="20" actId="767"/>
          <ac:spMkLst>
            <pc:docMk/>
            <pc:sldMk cId="1987628635" sldId="321"/>
            <ac:spMk id="29" creationId="{70C43CC5-6F05-4D1B-8996-CEA5B87D79D3}"/>
          </ac:spMkLst>
        </pc:spChg>
        <pc:spChg chg="add mod">
          <ac:chgData name="Miguel Castano" userId="81ac6958-4bcc-49b1-8cfe-13bdcad6f8f3" providerId="ADAL" clId="{AF134625-0498-414F-8E32-E8DE1909BD7C}" dt="2018-07-20T11:05:00.716" v="21" actId="767"/>
          <ac:spMkLst>
            <pc:docMk/>
            <pc:sldMk cId="1987628635" sldId="321"/>
            <ac:spMk id="30" creationId="{85BF3171-D3EB-45AF-AA22-B8C65E1B5D80}"/>
          </ac:spMkLst>
        </pc:spChg>
        <pc:spChg chg="add">
          <ac:chgData name="Miguel Castano" userId="81ac6958-4bcc-49b1-8cfe-13bdcad6f8f3" providerId="ADAL" clId="{AF134625-0498-414F-8E32-E8DE1909BD7C}" dt="2018-07-20T11:55:58.887" v="39"/>
          <ac:spMkLst>
            <pc:docMk/>
            <pc:sldMk cId="1987628635" sldId="321"/>
            <ac:spMk id="33" creationId="{8D269475-F411-45FE-B856-D91B5A7BC9EE}"/>
          </ac:spMkLst>
        </pc:spChg>
        <pc:spChg chg="add del">
          <ac:chgData name="Miguel Castano" userId="81ac6958-4bcc-49b1-8cfe-13bdcad6f8f3" providerId="ADAL" clId="{AF134625-0498-414F-8E32-E8DE1909BD7C}" dt="2018-07-20T12:04:45.280" v="44"/>
          <ac:spMkLst>
            <pc:docMk/>
            <pc:sldMk cId="1987628635" sldId="321"/>
            <ac:spMk id="40" creationId="{EFA3B03F-4157-4998-9741-24C7B6FAD6DA}"/>
          </ac:spMkLst>
        </pc:spChg>
        <pc:spChg chg="add mod">
          <ac:chgData name="Miguel Castano" userId="81ac6958-4bcc-49b1-8cfe-13bdcad6f8f3" providerId="ADAL" clId="{AF134625-0498-414F-8E32-E8DE1909BD7C}" dt="2018-07-20T12:36:03.550" v="47" actId="767"/>
          <ac:spMkLst>
            <pc:docMk/>
            <pc:sldMk cId="1987628635" sldId="321"/>
            <ac:spMk id="63" creationId="{DA3A3B11-606D-404A-AC54-1D0A9C98ED76}"/>
          </ac:spMkLst>
        </pc:spChg>
        <pc:spChg chg="add mod">
          <ac:chgData name="Miguel Castano" userId="81ac6958-4bcc-49b1-8cfe-13bdcad6f8f3" providerId="ADAL" clId="{AF134625-0498-414F-8E32-E8DE1909BD7C}" dt="2018-07-20T12:37:04.696" v="48" actId="767"/>
          <ac:spMkLst>
            <pc:docMk/>
            <pc:sldMk cId="1987628635" sldId="321"/>
            <ac:spMk id="64" creationId="{61E33312-0680-44EA-9AEC-DFBD2E8D4B02}"/>
          </ac:spMkLst>
        </pc:spChg>
        <pc:grpChg chg="add mod">
          <ac:chgData name="Miguel Castano" userId="81ac6958-4bcc-49b1-8cfe-13bdcad6f8f3" providerId="ADAL" clId="{AF134625-0498-414F-8E32-E8DE1909BD7C}" dt="2018-07-20T12:35:32.874" v="46" actId="164"/>
          <ac:grpSpMkLst>
            <pc:docMk/>
            <pc:sldMk cId="1987628635" sldId="321"/>
            <ac:grpSpMk id="62" creationId="{80F31273-952B-4CD2-B031-E6F723E86B48}"/>
          </ac:grpSpMkLst>
        </pc:grpChg>
        <pc:picChg chg="add">
          <ac:chgData name="Miguel Castano" userId="81ac6958-4bcc-49b1-8cfe-13bdcad6f8f3" providerId="ADAL" clId="{AF134625-0498-414F-8E32-E8DE1909BD7C}" dt="2018-07-20T10:23:51.504" v="5"/>
          <ac:picMkLst>
            <pc:docMk/>
            <pc:sldMk cId="1987628635" sldId="321"/>
            <ac:picMk id="5" creationId="{2D2D156D-A895-4BB9-9A97-5F03B173BD36}"/>
          </ac:picMkLst>
        </pc:picChg>
        <pc:cxnChg chg="add mod">
          <ac:chgData name="Miguel Castano" userId="81ac6958-4bcc-49b1-8cfe-13bdcad6f8f3" providerId="ADAL" clId="{AF134625-0498-414F-8E32-E8DE1909BD7C}" dt="2018-07-20T10:55:18.345" v="9" actId="11529"/>
          <ac:cxnSpMkLst>
            <pc:docMk/>
            <pc:sldMk cId="1987628635" sldId="321"/>
            <ac:cxnSpMk id="13" creationId="{5C8079B4-CF5B-4BC2-BEED-C6CFB5AC5B42}"/>
          </ac:cxnSpMkLst>
        </pc:cxnChg>
        <pc:cxnChg chg="add">
          <ac:chgData name="Miguel Castano" userId="81ac6958-4bcc-49b1-8cfe-13bdcad6f8f3" providerId="ADAL" clId="{AF134625-0498-414F-8E32-E8DE1909BD7C}" dt="2018-07-20T10:55:21.092" v="10"/>
          <ac:cxnSpMkLst>
            <pc:docMk/>
            <pc:sldMk cId="1987628635" sldId="321"/>
            <ac:cxnSpMk id="14" creationId="{88B6A05F-940C-455B-929D-947873166313}"/>
          </ac:cxnSpMkLst>
        </pc:cxnChg>
        <pc:cxnChg chg="add mod">
          <ac:chgData name="Miguel Castano" userId="81ac6958-4bcc-49b1-8cfe-13bdcad6f8f3" providerId="ADAL" clId="{AF134625-0498-414F-8E32-E8DE1909BD7C}" dt="2018-07-20T12:35:32.874" v="46" actId="164"/>
          <ac:cxnSpMkLst>
            <pc:docMk/>
            <pc:sldMk cId="1987628635" sldId="321"/>
            <ac:cxnSpMk id="16" creationId="{ED2B6D6C-76E4-444B-B8E1-A25E784221B5}"/>
          </ac:cxnSpMkLst>
        </pc:cxnChg>
        <pc:cxnChg chg="add mod">
          <ac:chgData name="Miguel Castano" userId="81ac6958-4bcc-49b1-8cfe-13bdcad6f8f3" providerId="ADAL" clId="{AF134625-0498-414F-8E32-E8DE1909BD7C}" dt="2018-07-20T12:35:32.874" v="46" actId="164"/>
          <ac:cxnSpMkLst>
            <pc:docMk/>
            <pc:sldMk cId="1987628635" sldId="321"/>
            <ac:cxnSpMk id="17" creationId="{E66ED78C-56F0-4276-A82E-8973FFB0F7CF}"/>
          </ac:cxnSpMkLst>
        </pc:cxnChg>
        <pc:cxnChg chg="add del">
          <ac:chgData name="Miguel Castano" userId="81ac6958-4bcc-49b1-8cfe-13bdcad6f8f3" providerId="ADAL" clId="{AF134625-0498-414F-8E32-E8DE1909BD7C}" dt="2018-07-20T10:56:39.980" v="16"/>
          <ac:cxnSpMkLst>
            <pc:docMk/>
            <pc:sldMk cId="1987628635" sldId="321"/>
            <ac:cxnSpMk id="20" creationId="{07749E40-6E89-4E70-94C7-1E91532ECEF6}"/>
          </ac:cxnSpMkLst>
        </pc:cxnChg>
        <pc:cxnChg chg="add mod">
          <ac:chgData name="Miguel Castano" userId="81ac6958-4bcc-49b1-8cfe-13bdcad6f8f3" providerId="ADAL" clId="{AF134625-0498-414F-8E32-E8DE1909BD7C}" dt="2018-07-20T12:35:32.874" v="46" actId="164"/>
          <ac:cxnSpMkLst>
            <pc:docMk/>
            <pc:sldMk cId="1987628635" sldId="321"/>
            <ac:cxnSpMk id="22" creationId="{6151367E-BFC5-478B-8B16-DC6F5A239701}"/>
          </ac:cxnSpMkLst>
        </pc:cxnChg>
        <pc:cxnChg chg="add mod">
          <ac:chgData name="Miguel Castano" userId="81ac6958-4bcc-49b1-8cfe-13bdcad6f8f3" providerId="ADAL" clId="{AF134625-0498-414F-8E32-E8DE1909BD7C}" dt="2018-07-20T11:05:18.214" v="22" actId="11529"/>
          <ac:cxnSpMkLst>
            <pc:docMk/>
            <pc:sldMk cId="1987628635" sldId="321"/>
            <ac:cxnSpMk id="32" creationId="{CC1EDF16-8659-400F-91B8-66D62C83307B}"/>
          </ac:cxnSpMkLst>
        </pc:cxnChg>
        <pc:cxnChg chg="add mod">
          <ac:chgData name="Miguel Castano" userId="81ac6958-4bcc-49b1-8cfe-13bdcad6f8f3" providerId="ADAL" clId="{AF134625-0498-414F-8E32-E8DE1909BD7C}" dt="2018-07-20T12:34:45.122" v="45" actId="11529"/>
          <ac:cxnSpMkLst>
            <pc:docMk/>
            <pc:sldMk cId="1987628635" sldId="321"/>
            <ac:cxnSpMk id="60" creationId="{23651633-E295-4805-9CC2-04E0EBDEE2E9}"/>
          </ac:cxnSpMkLst>
        </pc:cxnChg>
      </pc:sldChg>
      <pc:sldChg chg="addSp modSp add">
        <pc:chgData name="Miguel Castano" userId="81ac6958-4bcc-49b1-8cfe-13bdcad6f8f3" providerId="ADAL" clId="{AF134625-0498-414F-8E32-E8DE1909BD7C}" dt="2018-07-20T13:24:17.461" v="54" actId="767"/>
        <pc:sldMkLst>
          <pc:docMk/>
          <pc:sldMk cId="1369861542" sldId="322"/>
        </pc:sldMkLst>
        <pc:spChg chg="add">
          <ac:chgData name="Miguel Castano" userId="81ac6958-4bcc-49b1-8cfe-13bdcad6f8f3" providerId="ADAL" clId="{AF134625-0498-414F-8E32-E8DE1909BD7C}" dt="2018-07-20T11:55:55.327" v="38"/>
          <ac:spMkLst>
            <pc:docMk/>
            <pc:sldMk cId="1369861542" sldId="322"/>
            <ac:spMk id="5" creationId="{F4F0D392-D19F-428C-A3F0-6EA0BC7434F9}"/>
          </ac:spMkLst>
        </pc:spChg>
        <pc:spChg chg="add mod">
          <ac:chgData name="Miguel Castano" userId="81ac6958-4bcc-49b1-8cfe-13bdcad6f8f3" providerId="ADAL" clId="{AF134625-0498-414F-8E32-E8DE1909BD7C}" dt="2018-07-20T12:55:15.901" v="49" actId="767"/>
          <ac:spMkLst>
            <pc:docMk/>
            <pc:sldMk cId="1369861542" sldId="322"/>
            <ac:spMk id="10" creationId="{7DC91107-31B4-4D24-B618-82714793D8EC}"/>
          </ac:spMkLst>
        </pc:spChg>
        <pc:spChg chg="add mod">
          <ac:chgData name="Miguel Castano" userId="81ac6958-4bcc-49b1-8cfe-13bdcad6f8f3" providerId="ADAL" clId="{AF134625-0498-414F-8E32-E8DE1909BD7C}" dt="2018-07-20T13:09:27.814" v="52" actId="767"/>
          <ac:spMkLst>
            <pc:docMk/>
            <pc:sldMk cId="1369861542" sldId="322"/>
            <ac:spMk id="30" creationId="{4D4309CA-0A02-44D7-9B11-4515C08F244D}"/>
          </ac:spMkLst>
        </pc:spChg>
        <pc:spChg chg="add">
          <ac:chgData name="Miguel Castano" userId="81ac6958-4bcc-49b1-8cfe-13bdcad6f8f3" providerId="ADAL" clId="{AF134625-0498-414F-8E32-E8DE1909BD7C}" dt="2018-07-20T13:09:59.817" v="53"/>
          <ac:spMkLst>
            <pc:docMk/>
            <pc:sldMk cId="1369861542" sldId="322"/>
            <ac:spMk id="31" creationId="{89D3E2FD-F748-49BD-89D2-AEBC09B77447}"/>
          </ac:spMkLst>
        </pc:spChg>
        <pc:spChg chg="add mod">
          <ac:chgData name="Miguel Castano" userId="81ac6958-4bcc-49b1-8cfe-13bdcad6f8f3" providerId="ADAL" clId="{AF134625-0498-414F-8E32-E8DE1909BD7C}" dt="2018-07-20T13:24:17.461" v="54" actId="767"/>
          <ac:spMkLst>
            <pc:docMk/>
            <pc:sldMk cId="1369861542" sldId="322"/>
            <ac:spMk id="32" creationId="{B4C5B0BB-D3E6-4394-9FC8-6D6B43C0E3F5}"/>
          </ac:spMkLst>
        </pc:spChg>
        <pc:cxnChg chg="add mod">
          <ac:chgData name="Miguel Castano" userId="81ac6958-4bcc-49b1-8cfe-13bdcad6f8f3" providerId="ADAL" clId="{AF134625-0498-414F-8E32-E8DE1909BD7C}" dt="2018-07-20T13:03:38.756" v="50" actId="11529"/>
          <ac:cxnSpMkLst>
            <pc:docMk/>
            <pc:sldMk cId="1369861542" sldId="322"/>
            <ac:cxnSpMk id="26" creationId="{2844A290-C19F-4F60-9435-5E606573396F}"/>
          </ac:cxnSpMkLst>
        </pc:cxnChg>
        <pc:cxnChg chg="add mod">
          <ac:chgData name="Miguel Castano" userId="81ac6958-4bcc-49b1-8cfe-13bdcad6f8f3" providerId="ADAL" clId="{AF134625-0498-414F-8E32-E8DE1909BD7C}" dt="2018-07-20T13:03:56.125" v="51" actId="11529"/>
          <ac:cxnSpMkLst>
            <pc:docMk/>
            <pc:sldMk cId="1369861542" sldId="322"/>
            <ac:cxnSpMk id="28" creationId="{C67780AA-F79C-43AB-A676-044EE0909229}"/>
          </ac:cxnSpMkLst>
        </pc:cxnChg>
      </pc:sldChg>
    </pc:docChg>
  </pc:docChgLst>
  <pc:docChgLst>
    <pc:chgData name="Miguel Castano" userId="81ac6958-4bcc-49b1-8cfe-13bdcad6f8f3" providerId="ADAL" clId="{14808D68-D544-458D-976D-803C8C9FA72F}"/>
    <pc:docChg chg="undo custSel addSld delSld modSld sldOrd">
      <pc:chgData name="Miguel Castano" userId="81ac6958-4bcc-49b1-8cfe-13bdcad6f8f3" providerId="ADAL" clId="{14808D68-D544-458D-976D-803C8C9FA72F}" dt="2018-07-20T10:06:21.413" v="1688" actId="20577"/>
      <pc:docMkLst>
        <pc:docMk/>
      </pc:docMkLst>
      <pc:sldChg chg="add">
        <pc:chgData name="Miguel Castano" userId="81ac6958-4bcc-49b1-8cfe-13bdcad6f8f3" providerId="ADAL" clId="{14808D68-D544-458D-976D-803C8C9FA72F}" dt="2018-07-20T09:59:52.725" v="1687"/>
        <pc:sldMkLst>
          <pc:docMk/>
          <pc:sldMk cId="0" sldId="280"/>
        </pc:sldMkLst>
      </pc:sldChg>
      <pc:sldChg chg="ord">
        <pc:chgData name="Miguel Castano" userId="81ac6958-4bcc-49b1-8cfe-13bdcad6f8f3" providerId="ADAL" clId="{14808D68-D544-458D-976D-803C8C9FA72F}" dt="2018-07-20T08:54:15.292" v="1680"/>
        <pc:sldMkLst>
          <pc:docMk/>
          <pc:sldMk cId="0" sldId="295"/>
        </pc:sldMkLst>
      </pc:sldChg>
      <pc:sldChg chg="addSp delSp modSp">
        <pc:chgData name="Miguel Castano" userId="81ac6958-4bcc-49b1-8cfe-13bdcad6f8f3" providerId="ADAL" clId="{14808D68-D544-458D-976D-803C8C9FA72F}" dt="2018-07-20T08:59:51.702" v="1682"/>
        <pc:sldMkLst>
          <pc:docMk/>
          <pc:sldMk cId="620250937" sldId="298"/>
        </pc:sldMkLst>
        <pc:spChg chg="add mod">
          <ac:chgData name="Miguel Castano" userId="81ac6958-4bcc-49b1-8cfe-13bdcad6f8f3" providerId="ADAL" clId="{14808D68-D544-458D-976D-803C8C9FA72F}" dt="2018-07-20T08:22:20.990" v="22" actId="1076"/>
          <ac:spMkLst>
            <pc:docMk/>
            <pc:sldMk cId="620250937" sldId="298"/>
            <ac:spMk id="8" creationId="{C4B7AD8E-F4FB-4E90-8ADC-A7A6D4BA4937}"/>
          </ac:spMkLst>
        </pc:spChg>
        <pc:spChg chg="del">
          <ac:chgData name="Miguel Castano" userId="81ac6958-4bcc-49b1-8cfe-13bdcad6f8f3" providerId="ADAL" clId="{14808D68-D544-458D-976D-803C8C9FA72F}" dt="2018-07-20T08:59:51.702" v="1682"/>
          <ac:spMkLst>
            <pc:docMk/>
            <pc:sldMk cId="620250937" sldId="298"/>
            <ac:spMk id="10" creationId="{AE0F7B4B-94EA-4407-80BE-FB91C5434060}"/>
          </ac:spMkLst>
        </pc:spChg>
        <pc:cxnChg chg="add mod">
          <ac:chgData name="Miguel Castano" userId="81ac6958-4bcc-49b1-8cfe-13bdcad6f8f3" providerId="ADAL" clId="{14808D68-D544-458D-976D-803C8C9FA72F}" dt="2018-07-20T08:22:25.491" v="23" actId="14100"/>
          <ac:cxnSpMkLst>
            <pc:docMk/>
            <pc:sldMk cId="620250937" sldId="298"/>
            <ac:cxnSpMk id="5" creationId="{8AAFAECD-19F9-42F8-8877-9A9C1CCF8A3D}"/>
          </ac:cxnSpMkLst>
        </pc:cxnChg>
      </pc:sldChg>
      <pc:sldChg chg="modSp">
        <pc:chgData name="Miguel Castano" userId="81ac6958-4bcc-49b1-8cfe-13bdcad6f8f3" providerId="ADAL" clId="{14808D68-D544-458D-976D-803C8C9FA72F}" dt="2018-07-20T08:52:15.976" v="1676" actId="20577"/>
        <pc:sldMkLst>
          <pc:docMk/>
          <pc:sldMk cId="1988187474" sldId="310"/>
        </pc:sldMkLst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9" creationId="{45C8B05E-A1F7-4DDA-8985-20A78A3503DC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12" creationId="{203D02F7-A2E3-49AA-A443-EDD68F1CD67F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21" creationId="{F8F22DF4-DBDD-4B8A-89DF-877A145D725B}"/>
          </ac:spMkLst>
        </pc:spChg>
        <pc:spChg chg="mod">
          <ac:chgData name="Miguel Castano" userId="81ac6958-4bcc-49b1-8cfe-13bdcad6f8f3" providerId="ADAL" clId="{14808D68-D544-458D-976D-803C8C9FA72F}" dt="2018-07-20T08:50:06.997" v="1512" actId="20577"/>
          <ac:spMkLst>
            <pc:docMk/>
            <pc:sldMk cId="1988187474" sldId="310"/>
            <ac:spMk id="45058" creationId="{3A9C569A-973D-4B54-BFF5-40E35E2A23E6}"/>
          </ac:spMkLst>
        </pc:spChg>
        <pc:spChg chg="mod">
          <ac:chgData name="Miguel Castano" userId="81ac6958-4bcc-49b1-8cfe-13bdcad6f8f3" providerId="ADAL" clId="{14808D68-D544-458D-976D-803C8C9FA72F}" dt="2018-07-20T08:52:15.976" v="1676" actId="20577"/>
          <ac:spMkLst>
            <pc:docMk/>
            <pc:sldMk cId="1988187474" sldId="310"/>
            <ac:spMk id="45059" creationId="{BC768EE0-F34F-43CC-977C-8B02B94F4434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1" creationId="{DEDEC247-0231-4196-969B-A971E74578F9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2" creationId="{7B335044-03DD-46A9-AE50-CC9223610F89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3" creationId="{657A5457-47B6-4C81-BE89-85794404DECA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4" creationId="{87CF183B-4FA1-477A-8F9A-BAB0D74F4809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5" creationId="{519AA32D-4E1E-4DD0-8531-CE6E6F424D5D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6" creationId="{55BDFCDF-1434-4DA8-B781-0A4AA98EDABE}"/>
          </ac:spMkLst>
        </pc:spChg>
        <pc:spChg chg="mod">
          <ac:chgData name="Miguel Castano" userId="81ac6958-4bcc-49b1-8cfe-13bdcad6f8f3" providerId="ADAL" clId="{14808D68-D544-458D-976D-803C8C9FA72F}" dt="2018-07-20T08:50:40.559" v="1537" actId="1035"/>
          <ac:spMkLst>
            <pc:docMk/>
            <pc:sldMk cId="1988187474" sldId="310"/>
            <ac:spMk id="45128" creationId="{7384C5D8-F3ED-42DC-99BF-1765D81A4A6B}"/>
          </ac:spMkLst>
        </pc:spChg>
        <pc:spChg chg="mod">
          <ac:chgData name="Miguel Castano" userId="81ac6958-4bcc-49b1-8cfe-13bdcad6f8f3" providerId="ADAL" clId="{14808D68-D544-458D-976D-803C8C9FA72F}" dt="2018-07-20T08:50:31.614" v="1522" actId="1076"/>
          <ac:spMkLst>
            <pc:docMk/>
            <pc:sldMk cId="1988187474" sldId="310"/>
            <ac:spMk id="45132" creationId="{BC298044-B1A2-4D92-AE6F-4CB50D0173D6}"/>
          </ac:spMkLst>
        </pc:spChg>
        <pc:spChg chg="mod">
          <ac:chgData name="Miguel Castano" userId="81ac6958-4bcc-49b1-8cfe-13bdcad6f8f3" providerId="ADAL" clId="{14808D68-D544-458D-976D-803C8C9FA72F}" dt="2018-07-20T08:50:25.460" v="1519" actId="20577"/>
          <ac:spMkLst>
            <pc:docMk/>
            <pc:sldMk cId="1988187474" sldId="310"/>
            <ac:spMk id="45133" creationId="{36DB4A70-D7BA-41DA-9330-CAE39CEB15F2}"/>
          </ac:spMkLst>
        </pc:spChg>
        <pc:grpChg chg="mod">
          <ac:chgData name="Miguel Castano" userId="81ac6958-4bcc-49b1-8cfe-13bdcad6f8f3" providerId="ADAL" clId="{14808D68-D544-458D-976D-803C8C9FA72F}" dt="2018-07-20T08:50:28.893" v="1520" actId="1076"/>
          <ac:grpSpMkLst>
            <pc:docMk/>
            <pc:sldMk cId="1988187474" sldId="310"/>
            <ac:grpSpMk id="45131" creationId="{EEC442A2-25DC-4DC0-8050-54F74CE2BDC0}"/>
          </ac:grpSpMkLst>
        </pc:grpChg>
        <pc:graphicFrameChg chg="mod">
          <ac:chgData name="Miguel Castano" userId="81ac6958-4bcc-49b1-8cfe-13bdcad6f8f3" providerId="ADAL" clId="{14808D68-D544-458D-976D-803C8C9FA72F}" dt="2018-07-20T08:50:40.559" v="1537" actId="1035"/>
          <ac:graphicFrameMkLst>
            <pc:docMk/>
            <pc:sldMk cId="1988187474" sldId="310"/>
            <ac:graphicFrameMk id="5" creationId="{4155B1A7-4A4E-4C16-B581-B9858B5387E6}"/>
          </ac:graphicFrameMkLst>
        </pc:graphicFrameChg>
        <pc:graphicFrameChg chg="mod">
          <ac:chgData name="Miguel Castano" userId="81ac6958-4bcc-49b1-8cfe-13bdcad6f8f3" providerId="ADAL" clId="{14808D68-D544-458D-976D-803C8C9FA72F}" dt="2018-07-20T08:50:40.559" v="1537" actId="1035"/>
          <ac:graphicFrameMkLst>
            <pc:docMk/>
            <pc:sldMk cId="1988187474" sldId="310"/>
            <ac:graphicFrameMk id="6" creationId="{D4FC1291-0ACB-470C-A3FE-651314C8EF72}"/>
          </ac:graphicFrameMkLst>
        </pc:graphicFrame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7" creationId="{2CC05038-D39E-42ED-A7F9-FA98AC73F947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8" creationId="{010D47AC-3920-4902-8D13-DC90779224D6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10" creationId="{77AECE64-A03D-4EB5-828B-ACF22757CB90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11" creationId="{EA3F2690-55DF-4697-912E-49DFA36F272A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13" creationId="{ACA1AA7E-73A4-42AA-9B54-3B4089074F2B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25" creationId="{2731346F-062B-4D5C-B9B8-C3D6A88A055C}"/>
          </ac:cxnSpMkLst>
        </pc:cxnChg>
        <pc:cxnChg chg="mod">
          <ac:chgData name="Miguel Castano" userId="81ac6958-4bcc-49b1-8cfe-13bdcad6f8f3" providerId="ADAL" clId="{14808D68-D544-458D-976D-803C8C9FA72F}" dt="2018-07-20T08:50:40.559" v="1537" actId="1035"/>
          <ac:cxnSpMkLst>
            <pc:docMk/>
            <pc:sldMk cId="1988187474" sldId="310"/>
            <ac:cxnSpMk id="26" creationId="{16A1668C-E3A3-41AA-B179-EB11403CDFA8}"/>
          </ac:cxnSpMkLst>
        </pc:cxnChg>
      </pc:sldChg>
      <pc:sldChg chg="modSp add ord">
        <pc:chgData name="Miguel Castano" userId="81ac6958-4bcc-49b1-8cfe-13bdcad6f8f3" providerId="ADAL" clId="{14808D68-D544-458D-976D-803C8C9FA72F}" dt="2018-07-20T10:06:21.413" v="1688" actId="20577"/>
        <pc:sldMkLst>
          <pc:docMk/>
          <pc:sldMk cId="0" sldId="317"/>
        </pc:sldMkLst>
        <pc:spChg chg="mod">
          <ac:chgData name="Miguel Castano" userId="81ac6958-4bcc-49b1-8cfe-13bdcad6f8f3" providerId="ADAL" clId="{14808D68-D544-458D-976D-803C8C9FA72F}" dt="2018-07-20T10:06:21.413" v="1688" actId="20577"/>
          <ac:spMkLst>
            <pc:docMk/>
            <pc:sldMk cId="0" sldId="317"/>
            <ac:spMk id="3" creationId="{6E5CD5F8-EE6B-4031-B36F-F15F504B971D}"/>
          </ac:spMkLst>
        </pc:spChg>
      </pc:sldChg>
      <pc:sldChg chg="add ord">
        <pc:chgData name="Miguel Castano" userId="81ac6958-4bcc-49b1-8cfe-13bdcad6f8f3" providerId="ADAL" clId="{14808D68-D544-458D-976D-803C8C9FA72F}" dt="2018-07-20T08:49:05.072" v="1387"/>
        <pc:sldMkLst>
          <pc:docMk/>
          <pc:sldMk cId="0" sldId="318"/>
        </pc:sldMkLst>
      </pc:sldChg>
      <pc:sldChg chg="addSp delSp modSp add delAnim modAnim">
        <pc:chgData name="Miguel Castano" userId="81ac6958-4bcc-49b1-8cfe-13bdcad6f8f3" providerId="ADAL" clId="{14808D68-D544-458D-976D-803C8C9FA72F}" dt="2018-07-20T08:43:50.917" v="1085" actId="115"/>
        <pc:sldMkLst>
          <pc:docMk/>
          <pc:sldMk cId="489150560" sldId="319"/>
        </pc:sldMkLst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" creationId="{F6AD7E83-B65C-4C5A-AFF4-FF9E68C92020}"/>
          </ac:spMkLst>
        </pc:spChg>
        <pc:spChg chg="add del mod">
          <ac:chgData name="Miguel Castano" userId="81ac6958-4bcc-49b1-8cfe-13bdcad6f8f3" providerId="ADAL" clId="{14808D68-D544-458D-976D-803C8C9FA72F}" dt="2018-07-20T08:24:54.916" v="151" actId="478"/>
          <ac:spMkLst>
            <pc:docMk/>
            <pc:sldMk cId="489150560" sldId="319"/>
            <ac:spMk id="3" creationId="{E5F760BE-6650-4D6A-A025-41C134CAEDD3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8" creationId="{C4B7AD8E-F4FB-4E90-8ADC-A7A6D4BA4937}"/>
          </ac:spMkLst>
        </pc:spChg>
        <pc:spChg chg="add mod">
          <ac:chgData name="Miguel Castano" userId="81ac6958-4bcc-49b1-8cfe-13bdcad6f8f3" providerId="ADAL" clId="{14808D68-D544-458D-976D-803C8C9FA72F}" dt="2018-07-20T08:35:11.460" v="730" actId="1076"/>
          <ac:spMkLst>
            <pc:docMk/>
            <pc:sldMk cId="489150560" sldId="319"/>
            <ac:spMk id="9" creationId="{F39F35C1-7B7D-4190-A193-3C4EC7BF853F}"/>
          </ac:spMkLst>
        </pc:spChg>
        <pc:spChg chg="add mod">
          <ac:chgData name="Miguel Castano" userId="81ac6958-4bcc-49b1-8cfe-13bdcad6f8f3" providerId="ADAL" clId="{14808D68-D544-458D-976D-803C8C9FA72F}" dt="2018-07-20T08:34:54.766" v="726" actId="1076"/>
          <ac:spMkLst>
            <pc:docMk/>
            <pc:sldMk cId="489150560" sldId="319"/>
            <ac:spMk id="10" creationId="{F820B710-930F-4E74-9CF0-D277048757AC}"/>
          </ac:spMkLst>
        </pc:spChg>
        <pc:spChg chg="add mod">
          <ac:chgData name="Miguel Castano" userId="81ac6958-4bcc-49b1-8cfe-13bdcad6f8f3" providerId="ADAL" clId="{14808D68-D544-458D-976D-803C8C9FA72F}" dt="2018-07-20T08:42:54.234" v="1040" actId="14100"/>
          <ac:spMkLst>
            <pc:docMk/>
            <pc:sldMk cId="489150560" sldId="319"/>
            <ac:spMk id="16" creationId="{56A8AA5A-0356-4F40-BBDE-070976586958}"/>
          </ac:spMkLst>
        </pc:spChg>
        <pc:spChg chg="add mod">
          <ac:chgData name="Miguel Castano" userId="81ac6958-4bcc-49b1-8cfe-13bdcad6f8f3" providerId="ADAL" clId="{14808D68-D544-458D-976D-803C8C9FA72F}" dt="2018-07-20T08:39:35.974" v="823" actId="207"/>
          <ac:spMkLst>
            <pc:docMk/>
            <pc:sldMk cId="489150560" sldId="319"/>
            <ac:spMk id="24" creationId="{6E63AF02-D9B8-4048-98F8-97A3079EF1B8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30" creationId="{EF8CB63F-37C3-41DA-AF06-4C91E2072239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31" creationId="{E3A5C374-6429-4B96-94D3-69364A40D4B8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32" creationId="{F7C5F08A-483D-4907-A9AC-C3FD65C3120A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33" creationId="{C2695088-C5A5-4FB5-B700-FEF5F2C8A123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34" creationId="{A2C0E691-A7AB-4516-A2BC-29F16C9DDD76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35" creationId="{9BA1875A-F891-4ADD-8F56-D4588BC99421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36" creationId="{16C61A1A-096A-428C-ADF5-EAF40DAED2D8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37" creationId="{75A83069-8620-4D45-87C6-3F2AF5347D40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38" creationId="{6E127D0D-5C8D-4710-8F3C-3CF61378F196}"/>
          </ac:spMkLst>
        </pc:spChg>
        <pc:spChg chg="add mod">
          <ac:chgData name="Miguel Castano" userId="81ac6958-4bcc-49b1-8cfe-13bdcad6f8f3" providerId="ADAL" clId="{14808D68-D544-458D-976D-803C8C9FA72F}" dt="2018-07-20T08:25:53.217" v="191" actId="1076"/>
          <ac:spMkLst>
            <pc:docMk/>
            <pc:sldMk cId="489150560" sldId="319"/>
            <ac:spMk id="39" creationId="{BA70E30D-38CC-449C-805B-1D56EF605365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0" creationId="{E85A8A98-C583-423C-B34C-9AE411005C0D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1" creationId="{081DC9E5-2FE6-4CB8-BFFF-E520BE35265E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2" creationId="{3657D1DE-862F-47BF-9754-E3A3F6EF18C3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3" creationId="{898351F1-48BB-43B6-A3BE-9953D24D563F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4" creationId="{BE782F5D-45A7-469A-9765-8552DB463C0B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5" creationId="{54D4EAC9-F2D0-4F3C-AD3E-D024C8A2FFD7}"/>
          </ac:spMkLst>
        </pc:spChg>
        <pc:spChg chg="add mod">
          <ac:chgData name="Miguel Castano" userId="81ac6958-4bcc-49b1-8cfe-13bdcad6f8f3" providerId="ADAL" clId="{14808D68-D544-458D-976D-803C8C9FA72F}" dt="2018-07-20T08:25:36.439" v="187" actId="164"/>
          <ac:spMkLst>
            <pc:docMk/>
            <pc:sldMk cId="489150560" sldId="319"/>
            <ac:spMk id="47" creationId="{889A75CF-6A23-4491-A498-3E3C5FDA551D}"/>
          </ac:spMkLst>
        </pc:spChg>
        <pc:spChg chg="add mod">
          <ac:chgData name="Miguel Castano" userId="81ac6958-4bcc-49b1-8cfe-13bdcad6f8f3" providerId="ADAL" clId="{14808D68-D544-458D-976D-803C8C9FA72F}" dt="2018-07-20T08:35:08.123" v="729" actId="1076"/>
          <ac:spMkLst>
            <pc:docMk/>
            <pc:sldMk cId="489150560" sldId="319"/>
            <ac:spMk id="48" creationId="{3AE43E3E-9E55-466D-9C7C-04704194F153}"/>
          </ac:spMkLst>
        </pc:spChg>
        <pc:spChg chg="add mod">
          <ac:chgData name="Miguel Castano" userId="81ac6958-4bcc-49b1-8cfe-13bdcad6f8f3" providerId="ADAL" clId="{14808D68-D544-458D-976D-803C8C9FA72F}" dt="2018-07-20T08:35:00.713" v="727" actId="1076"/>
          <ac:spMkLst>
            <pc:docMk/>
            <pc:sldMk cId="489150560" sldId="319"/>
            <ac:spMk id="49" creationId="{946CEB03-2911-48B7-ABDE-932745CF8E81}"/>
          </ac:spMkLst>
        </pc:spChg>
        <pc:spChg chg="add mod">
          <ac:chgData name="Miguel Castano" userId="81ac6958-4bcc-49b1-8cfe-13bdcad6f8f3" providerId="ADAL" clId="{14808D68-D544-458D-976D-803C8C9FA72F}" dt="2018-07-20T08:39:41.445" v="824" actId="207"/>
          <ac:spMkLst>
            <pc:docMk/>
            <pc:sldMk cId="489150560" sldId="319"/>
            <ac:spMk id="65" creationId="{8DA1B2D3-B9FF-48CD-8515-86CC787FEFFA}"/>
          </ac:spMkLst>
        </pc:spChg>
        <pc:spChg chg="add mod">
          <ac:chgData name="Miguel Castano" userId="81ac6958-4bcc-49b1-8cfe-13bdcad6f8f3" providerId="ADAL" clId="{14808D68-D544-458D-976D-803C8C9FA72F}" dt="2018-07-20T08:43:07.561" v="1044" actId="1076"/>
          <ac:spMkLst>
            <pc:docMk/>
            <pc:sldMk cId="489150560" sldId="319"/>
            <ac:spMk id="74" creationId="{10186A85-0B17-4B05-AC22-9179A08FF734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4594" creationId="{2C34C85C-824F-49DA-A115-F53890D2796C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4595" creationId="{D0AF531A-5563-4A09-B406-41F4B503FD90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4596" creationId="{30752725-C439-483D-A817-85EE1D98DEB0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4597" creationId="{DE7AD88A-297F-4DF0-9C11-34BCD9BB552C}"/>
          </ac:spMkLst>
        </pc:spChg>
        <pc:spChg chg="mod">
          <ac:chgData name="Miguel Castano" userId="81ac6958-4bcc-49b1-8cfe-13bdcad6f8f3" providerId="ADAL" clId="{14808D68-D544-458D-976D-803C8C9FA72F}" dt="2018-07-20T08:25:43.320" v="188" actId="164"/>
          <ac:spMkLst>
            <pc:docMk/>
            <pc:sldMk cId="489150560" sldId="319"/>
            <ac:spMk id="24598" creationId="{25622436-F948-473C-906A-F5941299BA1F}"/>
          </ac:spMkLst>
        </pc:spChg>
        <pc:spChg chg="del">
          <ac:chgData name="Miguel Castano" userId="81ac6958-4bcc-49b1-8cfe-13bdcad6f8f3" providerId="ADAL" clId="{14808D68-D544-458D-976D-803C8C9FA72F}" dt="2018-07-20T08:23:28.308" v="134" actId="478"/>
          <ac:spMkLst>
            <pc:docMk/>
            <pc:sldMk cId="489150560" sldId="319"/>
            <ac:spMk id="24601" creationId="{7F76DF10-43EB-4627-A35B-C858C74CBD99}"/>
          </ac:spMkLst>
        </pc:spChg>
        <pc:spChg chg="add mod">
          <ac:chgData name="Miguel Castano" userId="81ac6958-4bcc-49b1-8cfe-13bdcad6f8f3" providerId="ADAL" clId="{14808D68-D544-458D-976D-803C8C9FA72F}" dt="2018-07-20T08:43:00.543" v="1042" actId="14100"/>
          <ac:spMkLst>
            <pc:docMk/>
            <pc:sldMk cId="489150560" sldId="319"/>
            <ac:spMk id="35842" creationId="{8B61835E-19DF-4869-9A1F-98C6D6A298C8}"/>
          </ac:spMkLst>
        </pc:spChg>
        <pc:spChg chg="add mod">
          <ac:chgData name="Miguel Castano" userId="81ac6958-4bcc-49b1-8cfe-13bdcad6f8f3" providerId="ADAL" clId="{14808D68-D544-458D-976D-803C8C9FA72F}" dt="2018-07-20T08:43:50.917" v="1085" actId="115"/>
          <ac:spMkLst>
            <pc:docMk/>
            <pc:sldMk cId="489150560" sldId="319"/>
            <ac:spMk id="35843" creationId="{854F3186-8151-4026-8CDB-4D5453202EFC}"/>
          </ac:spMkLst>
        </pc:spChg>
        <pc:spChg chg="mod">
          <ac:chgData name="Miguel Castano" userId="81ac6958-4bcc-49b1-8cfe-13bdcad6f8f3" providerId="ADAL" clId="{14808D68-D544-458D-976D-803C8C9FA72F}" dt="2018-07-20T08:28:18.798" v="350" actId="20577"/>
          <ac:spMkLst>
            <pc:docMk/>
            <pc:sldMk cId="489150560" sldId="319"/>
            <ac:spMk id="60422" creationId="{989B9D60-4FDC-423C-8C19-18D963C5506A}"/>
          </ac:spMkLst>
        </pc:spChg>
        <pc:grpChg chg="del">
          <ac:chgData name="Miguel Castano" userId="81ac6958-4bcc-49b1-8cfe-13bdcad6f8f3" providerId="ADAL" clId="{14808D68-D544-458D-976D-803C8C9FA72F}" dt="2018-07-20T08:23:23.835" v="133" actId="478"/>
          <ac:grpSpMkLst>
            <pc:docMk/>
            <pc:sldMk cId="489150560" sldId="319"/>
            <ac:grpSpMk id="4" creationId="{D78C6B17-2E5B-4E78-91EC-A7C306660889}"/>
          </ac:grpSpMkLst>
        </pc:grpChg>
        <pc:grpChg chg="add del mod">
          <ac:chgData name="Miguel Castano" userId="81ac6958-4bcc-49b1-8cfe-13bdcad6f8f3" providerId="ADAL" clId="{14808D68-D544-458D-976D-803C8C9FA72F}" dt="2018-07-20T08:32:49.466" v="699" actId="478"/>
          <ac:grpSpMkLst>
            <pc:docMk/>
            <pc:sldMk cId="489150560" sldId="319"/>
            <ac:grpSpMk id="6" creationId="{6896FAA9-A546-4EFA-9911-491540FD3326}"/>
          </ac:grpSpMkLst>
        </pc:grpChg>
        <pc:grpChg chg="add del mod">
          <ac:chgData name="Miguel Castano" userId="81ac6958-4bcc-49b1-8cfe-13bdcad6f8f3" providerId="ADAL" clId="{14808D68-D544-458D-976D-803C8C9FA72F}" dt="2018-07-20T08:32:48.529" v="698" actId="478"/>
          <ac:grpSpMkLst>
            <pc:docMk/>
            <pc:sldMk cId="489150560" sldId="319"/>
            <ac:grpSpMk id="7" creationId="{03C2C3ED-3074-4A2E-8B48-92D31BD609AE}"/>
          </ac:grpSpMkLst>
        </pc:grp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1" creationId="{BF5ED27F-19D0-4C11-B49A-3CD2275400AB}"/>
          </ac:picMkLst>
        </pc:picChg>
        <pc:picChg chg="add mod">
          <ac:chgData name="Miguel Castano" userId="81ac6958-4bcc-49b1-8cfe-13bdcad6f8f3" providerId="ADAL" clId="{14808D68-D544-458D-976D-803C8C9FA72F}" dt="2018-07-20T08:35:28.757" v="731" actId="1076"/>
          <ac:picMkLst>
            <pc:docMk/>
            <pc:sldMk cId="489150560" sldId="319"/>
            <ac:picMk id="13" creationId="{52138DE4-EA66-4FD6-A690-00BAF9A13205}"/>
          </ac:picMkLst>
        </pc:picChg>
        <pc:picChg chg="add mod">
          <ac:chgData name="Miguel Castano" userId="81ac6958-4bcc-49b1-8cfe-13bdcad6f8f3" providerId="ADAL" clId="{14808D68-D544-458D-976D-803C8C9FA72F}" dt="2018-07-20T08:39:13.092" v="821" actId="1076"/>
          <ac:picMkLst>
            <pc:docMk/>
            <pc:sldMk cId="489150560" sldId="319"/>
            <ac:picMk id="15" creationId="{985CA8AB-88E3-43DA-B847-64801910CC52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26" creationId="{C911E733-6FB3-4A12-B163-CB5957FA9B61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27" creationId="{DD93F612-6584-4E16-BDA7-51E20922ECA5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28" creationId="{78187022-8553-4967-A876-5F906769714F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29" creationId="{4D734714-B3E4-421A-9F17-EA0E4D562695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30" creationId="{BA59ED07-638E-4ACD-A339-24C63D29CD6F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1031" creationId="{9CB787EF-70A6-49C0-97F7-B2A7819B72A8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35847" creationId="{43A4B3E8-2BFB-4AF9-A9F1-EB6096DE7C3B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35848" creationId="{72524347-214B-42C1-BC1A-8417F786C52C}"/>
          </ac:picMkLst>
        </pc:picChg>
        <pc:picChg chg="del">
          <ac:chgData name="Miguel Castano" userId="81ac6958-4bcc-49b1-8cfe-13bdcad6f8f3" providerId="ADAL" clId="{14808D68-D544-458D-976D-803C8C9FA72F}" dt="2018-07-20T08:23:28.308" v="134" actId="478"/>
          <ac:picMkLst>
            <pc:docMk/>
            <pc:sldMk cId="489150560" sldId="319"/>
            <ac:picMk id="35850" creationId="{A8C8FE1A-298B-45F6-870C-44EFF14BDF83}"/>
          </ac:picMkLst>
        </pc:picChg>
        <pc:cxnChg chg="mod">
          <ac:chgData name="Miguel Castano" userId="81ac6958-4bcc-49b1-8cfe-13bdcad6f8f3" providerId="ADAL" clId="{14808D68-D544-458D-976D-803C8C9FA72F}" dt="2018-07-20T08:25:43.320" v="188" actId="164"/>
          <ac:cxnSpMkLst>
            <pc:docMk/>
            <pc:sldMk cId="489150560" sldId="319"/>
            <ac:cxnSpMk id="5" creationId="{8AAFAECD-19F9-42F8-8877-9A9C1CCF8A3D}"/>
          </ac:cxnSpMkLst>
        </pc:cxnChg>
        <pc:cxnChg chg="add mod">
          <ac:chgData name="Miguel Castano" userId="81ac6958-4bcc-49b1-8cfe-13bdcad6f8f3" providerId="ADAL" clId="{14808D68-D544-458D-976D-803C8C9FA72F}" dt="2018-07-20T08:38:10.670" v="805" actId="14100"/>
          <ac:cxnSpMkLst>
            <pc:docMk/>
            <pc:sldMk cId="489150560" sldId="319"/>
            <ac:cxnSpMk id="18" creationId="{07C6ACA0-DD97-417B-B3C6-402F532815D7}"/>
          </ac:cxnSpMkLst>
        </pc:cxnChg>
        <pc:cxnChg chg="add mod">
          <ac:chgData name="Miguel Castano" userId="81ac6958-4bcc-49b1-8cfe-13bdcad6f8f3" providerId="ADAL" clId="{14808D68-D544-458D-976D-803C8C9FA72F}" dt="2018-07-20T08:39:01.765" v="818" actId="14100"/>
          <ac:cxnSpMkLst>
            <pc:docMk/>
            <pc:sldMk cId="489150560" sldId="319"/>
            <ac:cxnSpMk id="21" creationId="{F56BDF2D-D4F7-4C1D-9C1F-9C8FDB500CD7}"/>
          </ac:cxnSpMkLst>
        </pc:cxnChg>
        <pc:cxnChg chg="add mod">
          <ac:chgData name="Miguel Castano" userId="81ac6958-4bcc-49b1-8cfe-13bdcad6f8f3" providerId="ADAL" clId="{14808D68-D544-458D-976D-803C8C9FA72F}" dt="2018-07-20T08:25:36.439" v="187" actId="164"/>
          <ac:cxnSpMkLst>
            <pc:docMk/>
            <pc:sldMk cId="489150560" sldId="319"/>
            <ac:cxnSpMk id="46" creationId="{96F9B623-835B-446F-A533-F08B6E6F2776}"/>
          </ac:cxnSpMkLst>
        </pc:cxnChg>
        <pc:cxnChg chg="add mod">
          <ac:chgData name="Miguel Castano" userId="81ac6958-4bcc-49b1-8cfe-13bdcad6f8f3" providerId="ADAL" clId="{14808D68-D544-458D-976D-803C8C9FA72F}" dt="2018-07-20T08:36:27.749" v="774" actId="1076"/>
          <ac:cxnSpMkLst>
            <pc:docMk/>
            <pc:sldMk cId="489150560" sldId="319"/>
            <ac:cxnSpMk id="57" creationId="{0C53C589-E534-4D90-ABB3-8BECA081384F}"/>
          </ac:cxnSpMkLst>
        </pc:cxnChg>
        <pc:cxnChg chg="add mod">
          <ac:chgData name="Miguel Castano" userId="81ac6958-4bcc-49b1-8cfe-13bdcad6f8f3" providerId="ADAL" clId="{14808D68-D544-458D-976D-803C8C9FA72F}" dt="2018-07-20T08:39:09.287" v="820" actId="14100"/>
          <ac:cxnSpMkLst>
            <pc:docMk/>
            <pc:sldMk cId="489150560" sldId="319"/>
            <ac:cxnSpMk id="61" creationId="{00ED0003-23EF-4EC3-8F3D-FAB5E0A677CF}"/>
          </ac:cxnSpMkLst>
        </pc:cxnChg>
      </pc:sldChg>
      <pc:sldChg chg="add">
        <pc:chgData name="Miguel Castano" userId="81ac6958-4bcc-49b1-8cfe-13bdcad6f8f3" providerId="ADAL" clId="{14808D68-D544-458D-976D-803C8C9FA72F}" dt="2018-07-20T08:53:03.871" v="1677"/>
        <pc:sldMkLst>
          <pc:docMk/>
          <pc:sldMk cId="217589993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BC69-5B43-41AF-80AB-F105F4CA4D3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6D2A9-AD75-4570-9FF7-CD4426CE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A3BE6F7-A1B9-45CA-9463-DC52C02F2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AED340-D00E-4E09-8A4C-CC3F8443493E}" type="slidenum">
              <a:rPr kumimoji="0" lang="sv-S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6F3BF-4675-4AD6-B816-EBDF33E00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C51931A-875B-463C-ACA6-DA5126703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0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4887CE-4B8B-44DE-96AB-CDEBB1720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98E34-DE71-46C9-A901-C6F184AC8E58}" type="slidenum">
              <a:rPr lang="sv-SE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sv-SE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D26EE9-7C35-430A-B243-366F30577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B65618-4C0B-4D48-9663-8994AB01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6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>
            <a:extLst>
              <a:ext uri="{FF2B5EF4-FFF2-40B4-BE49-F238E27FC236}">
                <a16:creationId xmlns:a16="http://schemas.microsoft.com/office/drawing/2014/main" id="{02825569-2A5A-42CB-A888-642C4730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nterflicka">
            <a:extLst>
              <a:ext uri="{FF2B5EF4-FFF2-40B4-BE49-F238E27FC236}">
                <a16:creationId xmlns:a16="http://schemas.microsoft.com/office/drawing/2014/main" id="{2D92F361-8A8D-43C8-8885-5ADF3F51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34" y="152401"/>
            <a:ext cx="1824567" cy="13684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5A17695-5954-4186-8A5F-040E3C73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0" y="2241550"/>
            <a:ext cx="958851" cy="719138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943EBDD-06B8-4050-8AD2-CE02A196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18" y="1524000"/>
            <a:ext cx="958849" cy="719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B4A928C-F84D-4DFC-B3C3-9523D6AED6CB}"/>
              </a:ext>
            </a:extLst>
          </p:cNvPr>
          <p:cNvGrpSpPr>
            <a:grpSpLocks/>
          </p:cNvGrpSpPr>
          <p:nvPr/>
        </p:nvGrpSpPr>
        <p:grpSpPr bwMode="auto">
          <a:xfrm>
            <a:off x="220133" y="152400"/>
            <a:ext cx="4322234" cy="452438"/>
            <a:chOff x="32" y="96"/>
            <a:chExt cx="2042" cy="285"/>
          </a:xfrm>
        </p:grpSpPr>
        <p:pic>
          <p:nvPicPr>
            <p:cNvPr id="9" name="Picture 9" descr="bookmark">
              <a:extLst>
                <a:ext uri="{FF2B5EF4-FFF2-40B4-BE49-F238E27FC236}">
                  <a16:creationId xmlns:a16="http://schemas.microsoft.com/office/drawing/2014/main" id="{7D8E3897-BF93-4B1C-B5CB-228DAA6D2E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96"/>
              <a:ext cx="2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BA52CB5-E89E-4FD3-9E6B-836DA70741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2" y="123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>
                  <a:solidFill>
                    <a:schemeClr val="bg1"/>
                  </a:solidFill>
                  <a:latin typeface="Calibri" pitchFamily="34" charset="0"/>
                </a:rPr>
                <a:t>The northernmost University of Technology in Scandinavia</a:t>
              </a:r>
            </a:p>
            <a:p>
              <a:pPr eaLnBrk="1" hangingPunct="1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</a:rPr>
                <a:t>Top-class Research and Education</a:t>
              </a:r>
            </a:p>
          </p:txBody>
        </p:sp>
      </p:grpSp>
      <p:pic>
        <p:nvPicPr>
          <p:cNvPr id="11" name="Picture 11" descr="L_blue_en">
            <a:extLst>
              <a:ext uri="{FF2B5EF4-FFF2-40B4-BE49-F238E27FC236}">
                <a16:creationId xmlns:a16="http://schemas.microsoft.com/office/drawing/2014/main" id="{88E96EDD-4AF4-446F-BF26-139E9A2F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234" y="6078538"/>
            <a:ext cx="169756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864234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763963"/>
            <a:ext cx="10657416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815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63B933-78CF-421F-9400-22E26F9C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E05365F5-BE7C-4CFE-A356-858A69AFDA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713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6633" y="354014"/>
            <a:ext cx="2904067" cy="6027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4433" y="354014"/>
            <a:ext cx="8509000" cy="6027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353CA4D-6A4B-455D-8DAF-D6EC001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45FCF0DF-E52B-4ADF-8D42-78675C0AE5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5539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34" y="354014"/>
            <a:ext cx="11580284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25889C8-FAE7-4B3F-AA98-9542ADC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721D412E-FE41-47CB-ABC6-D0371150773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8417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2E3102-45F9-4319-94B1-76072FD07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 | 2008-09-03 | Slide </a:t>
            </a:r>
            <a:fld id="{F311BAD0-7B30-4A05-BC55-417DC30AFAC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9684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>
            <a:extLst>
              <a:ext uri="{FF2B5EF4-FFF2-40B4-BE49-F238E27FC236}">
                <a16:creationId xmlns:a16="http://schemas.microsoft.com/office/drawing/2014/main" id="{A40AF486-A668-4B5F-AD1A-89F6E9F6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nterflicka">
            <a:extLst>
              <a:ext uri="{FF2B5EF4-FFF2-40B4-BE49-F238E27FC236}">
                <a16:creationId xmlns:a16="http://schemas.microsoft.com/office/drawing/2014/main" id="{DDEA7671-2C07-4B49-88FC-D56C51E6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763" y="152400"/>
            <a:ext cx="1824037" cy="13684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430E2DE-61B2-4338-A423-E2879A7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0" y="2241550"/>
            <a:ext cx="958850" cy="719138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BE821D4-9020-4ED0-BBC3-6B90510A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88" y="1524000"/>
            <a:ext cx="958850" cy="719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>
              <a:latin typeface="Calibri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2735AF4B-6A28-4502-8D3E-6306AC2C225A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152400"/>
            <a:ext cx="4321175" cy="452438"/>
            <a:chOff x="32" y="96"/>
            <a:chExt cx="2042" cy="285"/>
          </a:xfrm>
        </p:grpSpPr>
        <p:pic>
          <p:nvPicPr>
            <p:cNvPr id="9" name="Picture 9" descr="bookmark">
              <a:extLst>
                <a:ext uri="{FF2B5EF4-FFF2-40B4-BE49-F238E27FC236}">
                  <a16:creationId xmlns:a16="http://schemas.microsoft.com/office/drawing/2014/main" id="{F57D0D93-625A-430D-8667-6E9FC1A6DE3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96"/>
              <a:ext cx="2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9F5C9CF-EE97-4370-85DC-0FF70665920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2" y="123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latin typeface="Calibri" pitchFamily="34" charset="0"/>
                </a:rPr>
                <a:t>The northernmost University of Technology in Scandinavia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</a:rPr>
                <a:t>Top-class Research and Education</a:t>
              </a:r>
            </a:p>
          </p:txBody>
        </p:sp>
      </p:grpSp>
      <p:pic>
        <p:nvPicPr>
          <p:cNvPr id="11" name="Picture 11" descr="L_blue_en">
            <a:extLst>
              <a:ext uri="{FF2B5EF4-FFF2-40B4-BE49-F238E27FC236}">
                <a16:creationId xmlns:a16="http://schemas.microsoft.com/office/drawing/2014/main" id="{4B59659E-3528-4D18-AA5B-90EDCB6D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763" y="6078538"/>
            <a:ext cx="16970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864234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763963"/>
            <a:ext cx="10657416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80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6E0DF120-D240-4DB9-9536-5D5E7B97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6FC03C47-DDB7-4F35-A3EB-89397C095B16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3767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FB45A8E-F844-40AF-AD3F-967C9735E4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1500" y="6429375"/>
            <a:ext cx="103695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v-SE" altLang="en-US" sz="1200">
                <a:latin typeface="Calibri" panose="020F0502020204030204" pitchFamily="34" charset="0"/>
              </a:rPr>
              <a:t>Miguel Castaño &amp; Wolfgang Birk | MSC 2008| 2008-09-03 | Slide </a:t>
            </a:r>
            <a:fld id="{F77C06F5-8DC8-462C-BE69-5944B9EC7E20}" type="slidenum">
              <a:rPr lang="sv-SE" altLang="en-US" sz="1200" smtClean="0">
                <a:latin typeface="Calibri" panose="020F0502020204030204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sv-SE" altLang="en-US" sz="1200"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11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4434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4167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FFDF7792-A992-4AA0-A716-C1F25792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05BC8215-4ED4-4833-A6F1-A823D0BC11FA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93126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F0217383-9CC6-48E0-AC9F-C11E22D6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BBC0BA9D-C605-4B3F-AE24-A8C1C5F72452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9407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DDEE85A7-6FF3-4B14-92E3-1D42199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D2FB73C9-AEF9-4DA8-A257-B4723E22C109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881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1196DAA-7312-4C53-B23A-5BA5863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504993E8-0997-4234-90BF-AD9789CB4FE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21979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F64E9CAF-4A70-4123-81C6-036EB136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A03E756D-73E8-43A4-B567-5DD6D240FDAE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6660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6525CE1C-98AB-44C7-A6A6-FF4B51C7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5F4A6488-F083-41B6-814E-E5D3BE3C93DF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52169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28CA66B-5A25-4559-90B6-03836DD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963" y="6429375"/>
            <a:ext cx="10369550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B8FCBF24-BFED-4495-AFF5-B09DCE8B0993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03438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9833659-8846-46D6-88A3-5A145C6D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963" y="6429375"/>
            <a:ext cx="10369550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8AAED924-D1D8-4E50-BFD0-81EBDAF2FE71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70877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6633" y="354014"/>
            <a:ext cx="2904067" cy="6027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4433" y="354014"/>
            <a:ext cx="8509000" cy="6027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B792844-D5BB-40FA-AB8F-A2BD89E1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78317E26-88D1-4026-A9A7-9FDF0CBE8B82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5772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34" y="354014"/>
            <a:ext cx="11580284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B1177DC8-9A1E-42AF-A2DA-9F590ABF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2008| 2008-09-03 | Slide </a:t>
            </a:r>
            <a:fld id="{407F7AB2-6F09-42BE-BD2C-DBD252C7EF84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67897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58DC48-D402-4528-9F6D-B49E02642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Miguel Castaño &amp; Wolfgang Birk | MSC 2008 | 2008-09-03 | Slide </a:t>
            </a:r>
            <a:fld id="{36154335-4380-4D7F-BEB4-335934862B2C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2950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18086E7-5058-44CE-9545-A8FC37F0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2012-11-25 | </a:t>
            </a:r>
            <a:endParaRPr lang="sv-SE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C163949-312C-429F-9E04-60F20EB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613" y="6450013"/>
            <a:ext cx="7419975" cy="2492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Wolfgang Birk | Control Engineerng Group | Division of Systems and Interaction | LTU</a:t>
            </a:r>
            <a:endParaRPr lang="sv-SE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D7D864F-2DFB-4317-8558-D9782690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138" y="6448425"/>
            <a:ext cx="892175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sv-SE" altLang="en-US"/>
              <a:t>Slide </a:t>
            </a:r>
            <a:fld id="{22AF6F21-A1A2-4C44-BE1C-266D0A19E559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4731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F1CD804-0B5D-4AB0-96FC-AA268F08E0A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1501" y="6429375"/>
            <a:ext cx="10369551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sz="1200">
                <a:latin typeface="Calibri" panose="020F0502020204030204" pitchFamily="34" charset="0"/>
              </a:rPr>
              <a:t>Miguel Castaño &amp; Wolfgang Birk | MSC 2008| 2008-09-03 | Slide </a:t>
            </a:r>
            <a:fld id="{6DA2052D-9E14-4840-994E-D8E99D03028B}" type="slidenum">
              <a:rPr lang="sv-SE" altLang="en-US" sz="1200">
                <a:latin typeface="Calibri" panose="020F0502020204030204" pitchFamily="34" charset="0"/>
              </a:rPr>
              <a:pPr eaLnBrk="1" hangingPunct="1"/>
              <a:t>‹#›</a:t>
            </a:fld>
            <a:endParaRPr lang="sv-SE" altLang="en-US" sz="1200"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61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4434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4167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ACF2F1F6-AE82-4CC9-87E2-3E9553E5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0BEA6EF-5020-4D64-BC56-6810CD94930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3277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CCF09AC5-5FFA-410C-8E08-9BBB0BB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D1D801FD-75B7-436F-B242-0663137498C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0699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E484D0D4-7992-4578-A32E-B11E87B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A25CB689-A0E8-4E70-A94D-7E116E2C803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321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011F7A13-60A1-4CA2-82BC-42C86226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588638-113B-4C71-92FD-CA39D88CE7D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465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E35E8A5-172C-47EE-ACD4-FF7C50AD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0B246433-A2DE-45A5-BE8D-6E1ED61AA37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1504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52A64A6-CEFB-4526-AAB6-14F34798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29375"/>
            <a:ext cx="10369551" cy="249238"/>
          </a:xfrm>
        </p:spPr>
        <p:txBody>
          <a:bodyPr/>
          <a:lstStyle>
            <a:lvl1pPr>
              <a:defRPr/>
            </a:lvl1pPr>
          </a:lstStyle>
          <a:p>
            <a:r>
              <a:rPr lang="sv-SE" altLang="en-US"/>
              <a:t>Miguel Castaño &amp; Wolfgang Birk | MSC 2008| 2008-09-03 | Slide </a:t>
            </a:r>
            <a:fld id="{2C6B6687-FA1E-4ECE-A28F-5514ED5F754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3081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">
            <a:extLst>
              <a:ext uri="{FF2B5EF4-FFF2-40B4-BE49-F238E27FC236}">
                <a16:creationId xmlns:a16="http://schemas.microsoft.com/office/drawing/2014/main" id="{B0107FC6-2B2A-4D80-94D6-C4E08EF2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89833449-F771-40C9-B286-117E39AD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54014"/>
            <a:ext cx="11580284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0567D0-6C46-4C62-AE08-76F8B40B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1277938"/>
            <a:ext cx="1161626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08ED24D-C54C-459F-92B1-1B27455910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4" y="6453189"/>
            <a:ext cx="10369551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r>
              <a:rPr lang="sv-SE" altLang="en-US"/>
              <a:t>Miguel Castaño &amp; Wolfgang Birk | MSC 2008 | 2008-09-03 | Slide </a:t>
            </a:r>
            <a:fld id="{D2AEF2A9-B83A-4F98-9F05-44B8A6746AA9}" type="slidenum">
              <a:rPr lang="sv-SE" altLang="en-US"/>
              <a:pPr/>
              <a:t>‹#›</a:t>
            </a:fld>
            <a:endParaRPr lang="sv-SE" altLang="en-US"/>
          </a:p>
        </p:txBody>
      </p:sp>
      <p:pic>
        <p:nvPicPr>
          <p:cNvPr id="2054" name="Picture 6" descr="bookmark">
            <a:extLst>
              <a:ext uri="{FF2B5EF4-FFF2-40B4-BE49-F238E27FC236}">
                <a16:creationId xmlns:a16="http://schemas.microsoft.com/office/drawing/2014/main" id="{438A3094-BEAD-4EF2-9A3B-3D68088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67" y="6134100"/>
            <a:ext cx="80645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68845AA7-9E4A-461C-896E-4303BCC1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34" y="44450"/>
            <a:ext cx="35413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 U L E Å   U N I V E R S I T Y   O F   T E C H N O L O G Y</a:t>
            </a:r>
          </a:p>
        </p:txBody>
      </p:sp>
    </p:spTree>
    <p:extLst>
      <p:ext uri="{BB962C8B-B14F-4D97-AF65-F5344CB8AC3E}">
        <p14:creationId xmlns:p14="http://schemas.microsoft.com/office/powerpoint/2010/main" val="17926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">
            <a:extLst>
              <a:ext uri="{FF2B5EF4-FFF2-40B4-BE49-F238E27FC236}">
                <a16:creationId xmlns:a16="http://schemas.microsoft.com/office/drawing/2014/main" id="{331AC5B1-7056-4EDF-BF1C-E708597F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B29CE7D-BD5A-4081-9F34-CDF49673A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4013"/>
            <a:ext cx="11579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D52385-A3C6-4A05-A472-C616EDEE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277938"/>
            <a:ext cx="1161573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DE102BA-0CF9-423A-8533-73CFF66B5A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963" y="6453188"/>
            <a:ext cx="1036955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sv-SE" altLang="en-US"/>
              <a:t>Miguel Castaño &amp; Wolfgang Birk | MSC 2008 | 2008-09-03 | Slide </a:t>
            </a:r>
            <a:fld id="{437E220F-0D51-46E9-82A2-67B506E83445}" type="slidenum">
              <a:rPr lang="sv-SE" altLang="en-US" smtClean="0"/>
              <a:pPr>
                <a:defRPr/>
              </a:pPr>
              <a:t>‹#›</a:t>
            </a:fld>
            <a:endParaRPr lang="sv-SE" altLang="en-US"/>
          </a:p>
        </p:txBody>
      </p:sp>
      <p:pic>
        <p:nvPicPr>
          <p:cNvPr id="1030" name="Picture 6" descr="bookmark">
            <a:extLst>
              <a:ext uri="{FF2B5EF4-FFF2-40B4-BE49-F238E27FC236}">
                <a16:creationId xmlns:a16="http://schemas.microsoft.com/office/drawing/2014/main" id="{D48624FA-8FC0-43BD-989C-16541942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538" y="6134100"/>
            <a:ext cx="806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5CD0E47A-22A2-4FE9-8BDE-D460D3AE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4450"/>
            <a:ext cx="354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 U L E Å   U N I V E R S I T Y   O F   T E C H N O L O G Y</a:t>
            </a:r>
          </a:p>
        </p:txBody>
      </p:sp>
    </p:spTree>
    <p:extLst>
      <p:ext uri="{BB962C8B-B14F-4D97-AF65-F5344CB8AC3E}">
        <p14:creationId xmlns:p14="http://schemas.microsoft.com/office/powerpoint/2010/main" val="121669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file:///C:\Users\Miky\Desktop\Compilation\Figures%20Stock%20Preparation\jpg\Stock2.bmp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.xml"/><Relationship Id="rId7" Type="http://schemas.openxmlformats.org/officeDocument/2006/relationships/image" Target="../media/image2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9.xml"/><Relationship Id="rId7" Type="http://schemas.openxmlformats.org/officeDocument/2006/relationships/image" Target="../media/image2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3.xml"/><Relationship Id="rId7" Type="http://schemas.openxmlformats.org/officeDocument/2006/relationships/image" Target="../media/image3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5.png"/><Relationship Id="rId5" Type="http://schemas.openxmlformats.org/officeDocument/2006/relationships/tags" Target="../tags/tag15.xml"/><Relationship Id="rId10" Type="http://schemas.openxmlformats.org/officeDocument/2006/relationships/image" Target="../media/image34.png"/><Relationship Id="rId4" Type="http://schemas.openxmlformats.org/officeDocument/2006/relationships/tags" Target="../tags/tag14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EC6BC65E-86FD-48D4-8D2B-22201CE4B1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27553" y="2133599"/>
            <a:ext cx="7837873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600" dirty="0"/>
              <a:t>Prediction Error based Interaction Measure for Control Configuration Selection in Linear and Nonlinear Systems</a:t>
            </a:r>
            <a:endParaRPr lang="sv-SE" altLang="en-US" sz="3600" dirty="0"/>
          </a:p>
        </p:txBody>
      </p:sp>
      <p:sp>
        <p:nvSpPr>
          <p:cNvPr id="15363" name="4 CuadroTexto">
            <a:extLst>
              <a:ext uri="{FF2B5EF4-FFF2-40B4-BE49-F238E27FC236}">
                <a16:creationId xmlns:a16="http://schemas.microsoft.com/office/drawing/2014/main" id="{DC88C627-363F-446D-92A2-7FA777F5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724401"/>
            <a:ext cx="626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Miguel Castaño Arranz         Luleå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University</a:t>
            </a: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es-ES" alt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Technology</a:t>
            </a:r>
            <a:endParaRPr lang="es-E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Wolfgang Birk                         Luleå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1173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810399-1E3A-467E-B4B6-F44C2009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Concluding</a:t>
            </a:r>
            <a:r>
              <a:rPr lang="sv-SE" dirty="0"/>
              <a:t> </a:t>
            </a:r>
            <a:r>
              <a:rPr lang="sv-SE" dirty="0" err="1"/>
              <a:t>remarks</a:t>
            </a:r>
            <a:r>
              <a:rPr lang="sv-SE" dirty="0"/>
              <a:t> on the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Index Array (PEIA)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1B2073-2847-4E9D-903D-A70CD2F1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method</a:t>
            </a:r>
            <a:r>
              <a:rPr lang="sv-SE" dirty="0"/>
              <a:t> for Control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for </a:t>
            </a:r>
            <a:r>
              <a:rPr lang="sv-SE" dirty="0" err="1"/>
              <a:t>nonlinear</a:t>
            </a:r>
            <a:r>
              <a:rPr lang="sv-SE" dirty="0"/>
              <a:t> system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Volterra</a:t>
            </a:r>
            <a:r>
              <a:rPr lang="sv-SE" dirty="0"/>
              <a:t> series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introduced</a:t>
            </a:r>
            <a:r>
              <a:rPr lang="sv-SE" dirty="0"/>
              <a:t> and </a:t>
            </a:r>
            <a:r>
              <a:rPr lang="sv-SE" dirty="0" err="1"/>
              <a:t>named</a:t>
            </a:r>
            <a:r>
              <a:rPr lang="sv-SE" dirty="0"/>
              <a:t> PEIA. </a:t>
            </a:r>
          </a:p>
          <a:p>
            <a:r>
              <a:rPr lang="sv-SE" dirty="0" err="1"/>
              <a:t>Volterra</a:t>
            </a:r>
            <a:r>
              <a:rPr lang="sv-SE" dirty="0"/>
              <a:t> series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very</a:t>
            </a:r>
            <a:r>
              <a:rPr lang="sv-SE" dirty="0"/>
              <a:t> general representation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generalize</a:t>
            </a:r>
            <a:r>
              <a:rPr lang="sv-SE" dirty="0"/>
              <a:t> </a:t>
            </a:r>
            <a:r>
              <a:rPr lang="sv-SE" dirty="0" err="1"/>
              <a:t>theory</a:t>
            </a:r>
            <a:r>
              <a:rPr lang="sv-SE" dirty="0"/>
              <a:t> for </a:t>
            </a:r>
            <a:r>
              <a:rPr lang="sv-SE" dirty="0" err="1"/>
              <a:t>nonlinear</a:t>
            </a:r>
            <a:r>
              <a:rPr lang="sv-SE" dirty="0"/>
              <a:t> systems. </a:t>
            </a:r>
          </a:p>
          <a:p>
            <a:r>
              <a:rPr lang="sv-SE" dirty="0"/>
              <a:t>PEIA has </a:t>
            </a:r>
            <a:r>
              <a:rPr lang="sv-SE" dirty="0" err="1"/>
              <a:t>energy</a:t>
            </a:r>
            <a:r>
              <a:rPr lang="sv-SE" dirty="0"/>
              <a:t> interpretations in relation to the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commited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choosing</a:t>
            </a:r>
            <a:r>
              <a:rPr lang="sv-SE" dirty="0"/>
              <a:t> a </a:t>
            </a:r>
            <a:r>
              <a:rPr lang="sv-SE" dirty="0" err="1"/>
              <a:t>structuraly</a:t>
            </a:r>
            <a:r>
              <a:rPr lang="sv-SE" dirty="0"/>
              <a:t> </a:t>
            </a:r>
            <a:r>
              <a:rPr lang="sv-SE" dirty="0" err="1"/>
              <a:t>reduced</a:t>
            </a:r>
            <a:r>
              <a:rPr lang="sv-SE" dirty="0"/>
              <a:t> process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Control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. </a:t>
            </a:r>
          </a:p>
          <a:p>
            <a:r>
              <a:rPr lang="sv-SE" dirty="0"/>
              <a:t>As </a:t>
            </a:r>
            <a:r>
              <a:rPr lang="sv-SE" dirty="0" err="1"/>
              <a:t>oppossed</a:t>
            </a:r>
            <a:r>
              <a:rPr lang="sv-SE" dirty="0"/>
              <a:t> to </a:t>
            </a:r>
            <a:r>
              <a:rPr lang="sv-SE" dirty="0" err="1"/>
              <a:t>linear</a:t>
            </a:r>
            <a:r>
              <a:rPr lang="sv-SE" dirty="0"/>
              <a:t> systems, the </a:t>
            </a:r>
            <a:r>
              <a:rPr lang="sv-SE" dirty="0" err="1"/>
              <a:t>indications</a:t>
            </a:r>
            <a:r>
              <a:rPr lang="sv-SE" dirty="0"/>
              <a:t> </a:t>
            </a:r>
            <a:r>
              <a:rPr lang="sv-SE" dirty="0" err="1"/>
              <a:t>depend</a:t>
            </a:r>
            <a:r>
              <a:rPr lang="sv-SE" dirty="0"/>
              <a:t> on the excitation </a:t>
            </a:r>
            <a:r>
              <a:rPr lang="sv-SE" dirty="0" err="1"/>
              <a:t>level</a:t>
            </a:r>
            <a:r>
              <a:rPr lang="sv-SE" dirty="0"/>
              <a:t>. </a:t>
            </a:r>
          </a:p>
          <a:p>
            <a:r>
              <a:rPr lang="sv-SE" dirty="0"/>
              <a:t>It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as the excitation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increases</a:t>
            </a:r>
            <a:r>
              <a:rPr lang="sv-SE" dirty="0"/>
              <a:t>, the </a:t>
            </a:r>
            <a:r>
              <a:rPr lang="sv-SE" dirty="0" err="1"/>
              <a:t>change</a:t>
            </a:r>
            <a:r>
              <a:rPr lang="sv-SE" dirty="0"/>
              <a:t> in the </a:t>
            </a:r>
            <a:r>
              <a:rPr lang="sv-SE" dirty="0" err="1"/>
              <a:t>nonlinear</a:t>
            </a:r>
            <a:r>
              <a:rPr lang="sv-SE" dirty="0"/>
              <a:t> </a:t>
            </a:r>
            <a:r>
              <a:rPr lang="sv-SE" dirty="0" err="1"/>
              <a:t>contributions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a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simplification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structural</a:t>
            </a:r>
            <a:r>
              <a:rPr lang="sv-SE" dirty="0"/>
              <a:t> representation </a:t>
            </a:r>
            <a:r>
              <a:rPr lang="sv-SE" dirty="0" err="1"/>
              <a:t>of</a:t>
            </a:r>
            <a:r>
              <a:rPr lang="sv-SE" dirty="0"/>
              <a:t> the system.  </a:t>
            </a:r>
          </a:p>
          <a:p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: Recent </a:t>
            </a:r>
            <a:r>
              <a:rPr lang="sv-SE" dirty="0" err="1"/>
              <a:t>results</a:t>
            </a:r>
            <a:r>
              <a:rPr lang="sv-SE" dirty="0"/>
              <a:t> in the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Volterra</a:t>
            </a:r>
            <a:r>
              <a:rPr lang="sv-SE" dirty="0"/>
              <a:t> series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the </a:t>
            </a:r>
            <a:r>
              <a:rPr lang="sv-SE" dirty="0" err="1"/>
              <a:t>appliation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on process data. </a:t>
            </a:r>
          </a:p>
          <a:p>
            <a:endParaRPr lang="en-US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B0AD7876-74E6-4299-9B99-A733A8A9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10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217589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Questions?</a:t>
            </a:r>
          </a:p>
          <a:p>
            <a:pPr algn="ctr"/>
            <a:endParaRPr lang="en-US" altLang="en-US" sz="3600" dirty="0"/>
          </a:p>
          <a:p>
            <a:pPr algn="ctr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90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505577-B12F-4114-986C-22B87825D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2420938"/>
            <a:ext cx="7200900" cy="175260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 dirty="0"/>
              <a:t>Support slides</a:t>
            </a:r>
          </a:p>
          <a:p>
            <a:pPr algn="ctr"/>
            <a:endParaRPr lang="en-US" altLang="en-US" sz="3600" dirty="0"/>
          </a:p>
          <a:p>
            <a:pPr algn="ctr"/>
            <a:endParaRPr lang="en-US" altLang="en-US" sz="3600" dirty="0"/>
          </a:p>
          <a:p>
            <a:pPr algn="ctr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559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B1A3-0EF2-498B-BAD5-228EB90A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Criteria</a:t>
            </a:r>
            <a:r>
              <a:rPr lang="sv-SE" dirty="0"/>
              <a:t> for </a:t>
            </a:r>
            <a:r>
              <a:rPr lang="sv-SE" dirty="0" err="1"/>
              <a:t>selecting</a:t>
            </a:r>
            <a:r>
              <a:rPr lang="sv-SE" dirty="0"/>
              <a:t> the </a:t>
            </a:r>
            <a:r>
              <a:rPr lang="sv-SE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A4C6-A0F7-4DD8-B35F-5345767E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 illustrates how input polynomial nonlinearities (Hammerstein) are perfectly represented in this approach. </a:t>
            </a:r>
          </a:p>
          <a:p>
            <a:r>
              <a:rPr lang="en-US" dirty="0"/>
              <a:t>Example 3 illustrates how output polynomial nonlinearities (Wiener) are perfectly represented in this approach. </a:t>
            </a:r>
          </a:p>
          <a:p>
            <a:r>
              <a:rPr lang="en-US" dirty="0"/>
              <a:t>Example 3 illustrates that the small-variance nonlinear PEIA converges to the linear PEIA for the linearization (proof in section 4). </a:t>
            </a:r>
          </a:p>
          <a:p>
            <a:r>
              <a:rPr lang="en-US" dirty="0"/>
              <a:t>Example 3 illustrates that output nonlinearities which make the internal states interact can also be represented.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FFB3BC6F-279D-4EE8-BC6F-5F412824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13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47199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649E-5544-41BF-964D-0EDC1D93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Relevance</a:t>
            </a:r>
            <a:r>
              <a:rPr lang="sv-SE" dirty="0"/>
              <a:t> for </a:t>
            </a: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8891-6F2C-4B31-BE9A-C7690E29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77938"/>
            <a:ext cx="10873507" cy="2455076"/>
          </a:xfrm>
        </p:spPr>
        <p:txBody>
          <a:bodyPr/>
          <a:lstStyle/>
          <a:p>
            <a:r>
              <a:rPr lang="sv-SE" dirty="0" err="1"/>
              <a:t>According</a:t>
            </a:r>
            <a:r>
              <a:rPr lang="sv-SE" dirty="0"/>
              <a:t> to </a:t>
            </a:r>
            <a:r>
              <a:rPr lang="sv-SE" dirty="0" err="1"/>
              <a:t>Bedrosian</a:t>
            </a:r>
            <a:r>
              <a:rPr lang="sv-SE" dirty="0"/>
              <a:t> and Rice, </a:t>
            </a:r>
            <a:r>
              <a:rPr lang="sv-SE" dirty="0" err="1"/>
              <a:t>Volterra</a:t>
            </a:r>
            <a:r>
              <a:rPr lang="sv-SE" dirty="0"/>
              <a:t> series </a:t>
            </a:r>
            <a:r>
              <a:rPr lang="sv-SE" dirty="0" err="1"/>
              <a:t>allow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to attack the general modulator-</a:t>
            </a:r>
            <a:r>
              <a:rPr lang="sv-SE" dirty="0" err="1"/>
              <a:t>demodulator</a:t>
            </a:r>
            <a:r>
              <a:rPr lang="sv-SE" dirty="0"/>
              <a:t> </a:t>
            </a:r>
            <a:r>
              <a:rPr lang="sv-SE" dirty="0" err="1"/>
              <a:t>nonlinear</a:t>
            </a:r>
            <a:r>
              <a:rPr lang="sv-SE" dirty="0"/>
              <a:t> systems </a:t>
            </a:r>
            <a:r>
              <a:rPr lang="sv-SE" dirty="0" err="1"/>
              <a:t>saving</a:t>
            </a:r>
            <a:r>
              <a:rPr lang="sv-SE" dirty="0"/>
              <a:t> from a </a:t>
            </a:r>
            <a:r>
              <a:rPr lang="sv-SE" dirty="0" err="1"/>
              <a:t>morass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algebra. It is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neglect</a:t>
            </a:r>
            <a:r>
              <a:rPr lang="sv-SE" dirty="0"/>
              <a:t> </a:t>
            </a:r>
            <a:r>
              <a:rPr lang="sv-SE" dirty="0" err="1"/>
              <a:t>kernels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order </a:t>
            </a:r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3.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Bedrosian</a:t>
            </a:r>
            <a:r>
              <a:rPr lang="sv-SE" dirty="0"/>
              <a:t> and Rice </a:t>
            </a:r>
            <a:r>
              <a:rPr lang="sv-SE" dirty="0" err="1"/>
              <a:t>introduced</a:t>
            </a:r>
            <a:r>
              <a:rPr lang="sv-SE" dirty="0"/>
              <a:t> the leading terms </a:t>
            </a:r>
            <a:r>
              <a:rPr lang="sv-SE" dirty="0" err="1"/>
              <a:t>of</a:t>
            </a:r>
            <a:r>
              <a:rPr lang="sv-SE" dirty="0"/>
              <a:t> the output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Volterra</a:t>
            </a:r>
            <a:r>
              <a:rPr lang="sv-SE" dirty="0"/>
              <a:t> series for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input signals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sine</a:t>
            </a:r>
            <a:r>
              <a:rPr lang="sv-SE" dirty="0"/>
              <a:t> </a:t>
            </a:r>
            <a:r>
              <a:rPr lang="sv-SE" dirty="0" err="1"/>
              <a:t>waves</a:t>
            </a:r>
            <a:r>
              <a:rPr lang="sv-SE" dirty="0"/>
              <a:t>).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restricted</a:t>
            </a:r>
            <a:r>
              <a:rPr lang="sv-SE" dirty="0"/>
              <a:t> to </a:t>
            </a:r>
            <a:r>
              <a:rPr lang="sv-SE" dirty="0" err="1"/>
              <a:t>gaussian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potentially</a:t>
            </a:r>
            <a:r>
              <a:rPr lang="sv-SE" dirty="0"/>
              <a:t> </a:t>
            </a:r>
            <a:r>
              <a:rPr lang="sv-SE" dirty="0" err="1"/>
              <a:t>select</a:t>
            </a:r>
            <a:r>
              <a:rPr lang="sv-SE" dirty="0"/>
              <a:t> a </a:t>
            </a:r>
            <a:r>
              <a:rPr lang="sv-SE" dirty="0" err="1"/>
              <a:t>frequency</a:t>
            </a:r>
            <a:r>
              <a:rPr lang="sv-SE" dirty="0"/>
              <a:t> band by </a:t>
            </a:r>
            <a:r>
              <a:rPr lang="sv-SE" dirty="0" err="1"/>
              <a:t>composing</a:t>
            </a:r>
            <a:r>
              <a:rPr lang="sv-SE" dirty="0"/>
              <a:t> </a:t>
            </a:r>
            <a:r>
              <a:rPr lang="sv-SE" dirty="0" err="1"/>
              <a:t>sine</a:t>
            </a:r>
            <a:r>
              <a:rPr lang="sv-SE" dirty="0"/>
              <a:t> </a:t>
            </a:r>
            <a:r>
              <a:rPr lang="sv-SE" dirty="0" err="1"/>
              <a:t>waves</a:t>
            </a:r>
            <a:r>
              <a:rPr lang="sv-SE" dirty="0"/>
              <a:t>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0C40A-6205-4DF0-8CA0-A4E2E99C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97" y="2628859"/>
            <a:ext cx="5632739" cy="800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B81D8-40A4-4734-8AF7-456BC65AFAD1}"/>
              </a:ext>
            </a:extLst>
          </p:cNvPr>
          <p:cNvSpPr txBox="1"/>
          <p:nvPr/>
        </p:nvSpPr>
        <p:spPr>
          <a:xfrm>
            <a:off x="6749592" y="3582186"/>
            <a:ext cx="47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</a:t>
            </a:r>
            <a:r>
              <a:rPr lang="en-US" dirty="0"/>
              <a:t>Hammerstein-Wiener systems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3332B7-E85C-41BE-8C4E-ECD0CADF19CD}"/>
              </a:ext>
            </a:extLst>
          </p:cNvPr>
          <p:cNvCxnSpPr/>
          <p:nvPr/>
        </p:nvCxnSpPr>
        <p:spPr bwMode="auto">
          <a:xfrm flipH="1" flipV="1">
            <a:off x="5740924" y="3429000"/>
            <a:ext cx="923827" cy="4359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FEA088B6-E5EC-4701-9D13-2A13E43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14</a:t>
            </a:fld>
            <a:endParaRPr lang="sv-SE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D5744-E378-4C16-B1D3-1ACA5DAE926E}"/>
              </a:ext>
            </a:extLst>
          </p:cNvPr>
          <p:cNvSpPr/>
          <p:nvPr/>
        </p:nvSpPr>
        <p:spPr>
          <a:xfrm>
            <a:off x="766712" y="5767215"/>
            <a:ext cx="10168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E.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Bedrosian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S. O. Rice, "The output properties of Volterra systems (nonlinear systems with memory) driven by harmonic and Gaussian inputs," in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IEEE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1971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1625-E4F0-4348-8EE7-ECAC4AB3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Envisioned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r>
              <a:rPr lang="sv-SE" dirty="0"/>
              <a:t> in </a:t>
            </a:r>
            <a:r>
              <a:rPr lang="sv-SE" dirty="0" err="1"/>
              <a:t>chemical</a:t>
            </a:r>
            <a:r>
              <a:rPr lang="sv-SE" dirty="0"/>
              <a:t> </a:t>
            </a:r>
            <a:r>
              <a:rPr lang="sv-SE" dirty="0" err="1"/>
              <a:t>industry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2373-B44D-4C9C-8512-9290BA0B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77938"/>
            <a:ext cx="11615737" cy="3548586"/>
          </a:xfrm>
        </p:spPr>
        <p:txBody>
          <a:bodyPr/>
          <a:lstStyle/>
          <a:p>
            <a:r>
              <a:rPr lang="sv-SE" dirty="0"/>
              <a:t>pH </a:t>
            </a:r>
            <a:r>
              <a:rPr lang="sv-SE" dirty="0" err="1"/>
              <a:t>neutralization</a:t>
            </a:r>
            <a:r>
              <a:rPr lang="sv-SE" dirty="0"/>
              <a:t> (</a:t>
            </a:r>
            <a:r>
              <a:rPr lang="sv-SE" dirty="0" err="1"/>
              <a:t>sub</a:t>
            </a:r>
            <a:r>
              <a:rPr lang="sv-SE" dirty="0"/>
              <a:t>)process has a </a:t>
            </a:r>
            <a:r>
              <a:rPr lang="sv-SE" dirty="0" err="1"/>
              <a:t>large</a:t>
            </a:r>
            <a:r>
              <a:rPr lang="sv-SE" dirty="0"/>
              <a:t> output </a:t>
            </a:r>
            <a:r>
              <a:rPr lang="sv-SE" dirty="0" err="1"/>
              <a:t>nonlinearity</a:t>
            </a:r>
            <a:r>
              <a:rPr lang="sv-SE" dirty="0"/>
              <a:t> and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represented</a:t>
            </a:r>
            <a:r>
              <a:rPr lang="sv-SE" dirty="0"/>
              <a:t> as a Wiener system (</a:t>
            </a:r>
            <a:r>
              <a:rPr lang="sv-SE" dirty="0" err="1"/>
              <a:t>see</a:t>
            </a:r>
            <a:r>
              <a:rPr lang="sv-SE" dirty="0"/>
              <a:t> Gomez and </a:t>
            </a:r>
            <a:r>
              <a:rPr lang="sv-SE" dirty="0" err="1"/>
              <a:t>Bayens</a:t>
            </a:r>
            <a:r>
              <a:rPr lang="sv-SE" dirty="0"/>
              <a:t>). </a:t>
            </a:r>
          </a:p>
          <a:p>
            <a:r>
              <a:rPr lang="sv-SE" dirty="0" err="1"/>
              <a:t>Distillation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widely</a:t>
            </a:r>
            <a:r>
              <a:rPr lang="sv-SE" dirty="0"/>
              <a:t> </a:t>
            </a:r>
            <a:r>
              <a:rPr lang="sv-SE" dirty="0" err="1"/>
              <a:t>studied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for Control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and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modeled</a:t>
            </a:r>
            <a:r>
              <a:rPr lang="sv-SE" dirty="0"/>
              <a:t> as </a:t>
            </a:r>
            <a:r>
              <a:rPr lang="sv-SE" dirty="0" err="1"/>
              <a:t>Hammerstein</a:t>
            </a:r>
            <a:r>
              <a:rPr lang="sv-SE" dirty="0"/>
              <a:t> and Wiener systems (</a:t>
            </a:r>
            <a:r>
              <a:rPr lang="sv-SE" dirty="0" err="1"/>
              <a:t>see</a:t>
            </a:r>
            <a:r>
              <a:rPr lang="sv-SE" dirty="0"/>
              <a:t> Gomez and </a:t>
            </a:r>
            <a:r>
              <a:rPr lang="sv-SE" dirty="0" err="1"/>
              <a:t>Bayens</a:t>
            </a:r>
            <a:r>
              <a:rPr lang="sv-SE" dirty="0"/>
              <a:t>).</a:t>
            </a:r>
          </a:p>
          <a:p>
            <a:r>
              <a:rPr lang="sv-SE" dirty="0" err="1"/>
              <a:t>Fermentation</a:t>
            </a:r>
            <a:r>
              <a:rPr lang="sv-SE" dirty="0"/>
              <a:t> </a:t>
            </a:r>
            <a:r>
              <a:rPr lang="sv-SE" dirty="0" err="1"/>
              <a:t>biorreactores</a:t>
            </a:r>
            <a:r>
              <a:rPr lang="sv-SE" dirty="0"/>
              <a:t> </a:t>
            </a:r>
            <a:r>
              <a:rPr lang="sv-SE" dirty="0" err="1"/>
              <a:t>typically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chemical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represented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Hammerstein</a:t>
            </a:r>
            <a:r>
              <a:rPr lang="sv-SE" dirty="0"/>
              <a:t>-Wiener </a:t>
            </a:r>
            <a:r>
              <a:rPr lang="sv-SE" dirty="0" err="1"/>
              <a:t>models</a:t>
            </a:r>
            <a:r>
              <a:rPr lang="sv-SE" dirty="0"/>
              <a:t> (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Luou</a:t>
            </a:r>
            <a:r>
              <a:rPr lang="sv-SE" dirty="0"/>
              <a:t> and Song).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D0C3A-06C5-4776-B4DC-6300CA792733}"/>
              </a:ext>
            </a:extLst>
          </p:cNvPr>
          <p:cNvSpPr/>
          <p:nvPr/>
        </p:nvSpPr>
        <p:spPr>
          <a:xfrm>
            <a:off x="879531" y="5712037"/>
            <a:ext cx="11186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Juan C. Gómez, Enrique </a:t>
            </a:r>
            <a:r>
              <a:rPr lang="en-US" sz="1200" dirty="0" err="1"/>
              <a:t>Baeyens</a:t>
            </a:r>
            <a:r>
              <a:rPr lang="en-US" sz="1200" dirty="0"/>
              <a:t>, Identification of block-oriented nonlinear systems using orthonormal bases, Journal of Process Control 2004.</a:t>
            </a:r>
          </a:p>
          <a:p>
            <a:r>
              <a:rPr lang="en-US" sz="1200" dirty="0"/>
              <a:t>Xiao-Suo Luo, Yong-</a:t>
            </a:r>
            <a:r>
              <a:rPr lang="en-US" sz="1200" dirty="0" err="1"/>
              <a:t>Duan</a:t>
            </a:r>
            <a:r>
              <a:rPr lang="en-US" sz="1200" dirty="0"/>
              <a:t> Song, Data-driven predictive control of Hammerstein–Wiener systems based on subspace identification, </a:t>
            </a:r>
            <a:r>
              <a:rPr lang="en-US" sz="1200"/>
              <a:t>Information Sciences 2018</a:t>
            </a:r>
            <a:r>
              <a:rPr lang="en-US" sz="1200" dirty="0"/>
              <a:t>.</a:t>
            </a: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7C781541-F464-4F49-90DC-89CD39D1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15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404084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50E8F9A-46D3-4E7A-A5D0-86430A7D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Configuration Selection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10EFBF4-F38A-416B-9550-37BFAB9A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992188"/>
            <a:ext cx="11615737" cy="3904932"/>
          </a:xfrm>
        </p:spPr>
        <p:txBody>
          <a:bodyPr/>
          <a:lstStyle/>
          <a:p>
            <a:r>
              <a:rPr lang="en-US" altLang="en-US" dirty="0"/>
              <a:t>Problem definition: </a:t>
            </a:r>
          </a:p>
          <a:p>
            <a:pPr lvl="1"/>
            <a:r>
              <a:rPr lang="en-US" altLang="en-US" dirty="0"/>
              <a:t>Determine a control configuration of least complexity that yields a sufficient closed-loop performance for the complete multivariable system, without designing the controller parameters. </a:t>
            </a:r>
          </a:p>
          <a:p>
            <a:pPr lvl="1"/>
            <a:r>
              <a:rPr lang="en-US" altLang="en-US" dirty="0"/>
              <a:t>The control configuration complexity is quantified as the number of non-zero elements in the transfer function of the controller. </a:t>
            </a:r>
          </a:p>
          <a:p>
            <a:r>
              <a:rPr lang="en-US" altLang="en-US" dirty="0"/>
              <a:t>Why not designing a full MIMO controller? </a:t>
            </a:r>
          </a:p>
          <a:p>
            <a:pPr lvl="1"/>
            <a:r>
              <a:rPr lang="en-US" altLang="en-US" dirty="0"/>
              <a:t>Full multivariable controllers have the largest achievable performance. However: </a:t>
            </a:r>
          </a:p>
          <a:p>
            <a:pPr lvl="1"/>
            <a:r>
              <a:rPr lang="en-US" altLang="en-US" dirty="0"/>
              <a:t>Decentralized controllers are simpler to design, implement and maintain. </a:t>
            </a:r>
          </a:p>
          <a:p>
            <a:pPr lvl="1"/>
            <a:r>
              <a:rPr lang="en-US" altLang="en-US" dirty="0"/>
              <a:t>Decentralized controllers are more robust to plant failures. </a:t>
            </a:r>
          </a:p>
          <a:p>
            <a:r>
              <a:rPr lang="en-US" altLang="en-US" dirty="0"/>
              <a:t>There is a trade-off between simplicity and robustness Vs achievable performance.</a:t>
            </a:r>
          </a:p>
          <a:p>
            <a:pPr lvl="1"/>
            <a:endParaRPr lang="en-US" altLang="en-US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862DCB-37A2-4220-98DA-B2D187CE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16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26319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765A0D5-E6D5-44FE-A646-B92B1BD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04813"/>
            <a:ext cx="1060767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PEIA as a </a:t>
            </a:r>
            <a:r>
              <a:rPr lang="en-US" altLang="en-US" dirty="0" err="1"/>
              <a:t>gramian</a:t>
            </a:r>
            <a:r>
              <a:rPr lang="en-US" altLang="en-US" dirty="0"/>
              <a:t>-based Interaction Measures</a:t>
            </a:r>
          </a:p>
        </p:txBody>
      </p:sp>
      <p:pic>
        <p:nvPicPr>
          <p:cNvPr id="62467" name="Picture 1">
            <a:extLst>
              <a:ext uri="{FF2B5EF4-FFF2-40B4-BE49-F238E27FC236}">
                <a16:creationId xmlns:a16="http://schemas.microsoft.com/office/drawing/2014/main" id="{5CA55A7B-B1C6-43B9-BB7F-5C9E6AA274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2" y="5074444"/>
            <a:ext cx="21304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1">
            <a:extLst>
              <a:ext uri="{FF2B5EF4-FFF2-40B4-BE49-F238E27FC236}">
                <a16:creationId xmlns:a16="http://schemas.microsoft.com/office/drawing/2014/main" id="{06726D22-02AA-4C8E-8574-828A843C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1539875"/>
            <a:ext cx="87566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sum of all the elements in 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gramian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-based Interaction Measure adds up to 1.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sum of the considered elements quantifies the considered process dynamics.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off-diagonal controller for the PM below will consider 0.80 (80%) of the process dynamics.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Satisfactory performance is usually obtained with configurations with a contribution larger than 0.7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gramian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-based IMs require adequate scaling of the inputs and outputs.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gramian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-based IMs consider process dynamics.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EAEEDF9-15F2-469F-8940-571856AC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17</a:t>
            </a:fld>
            <a:endParaRPr lang="sv-SE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ock2.bmp" descr="C:\Users\Miky\Desktop\Compilation\Figures Stock Preparation\jpg\Stock2.bmp">
            <a:extLst>
              <a:ext uri="{FF2B5EF4-FFF2-40B4-BE49-F238E27FC236}">
                <a16:creationId xmlns:a16="http://schemas.microsoft.com/office/drawing/2014/main" id="{BF5ED27F-19D0-4C11-B49A-3CD2275400AB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Miky\Desktop\Compilation\Figures Stock Preparation\jpg\Stock1.bmp">
            <a:extLst>
              <a:ext uri="{FF2B5EF4-FFF2-40B4-BE49-F238E27FC236}">
                <a16:creationId xmlns:a16="http://schemas.microsoft.com/office/drawing/2014/main" id="{A8C8FE1A-298B-45F6-870C-44EFF14B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268413"/>
            <a:ext cx="52705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:\Users\Miky\Desktop\Compilation\Figures Stock Preparation\jpg\Stock3.bmp">
            <a:extLst>
              <a:ext uri="{FF2B5EF4-FFF2-40B4-BE49-F238E27FC236}">
                <a16:creationId xmlns:a16="http://schemas.microsoft.com/office/drawing/2014/main" id="{43A4B3E8-2BFB-4AF9-A9F1-EB6096DE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C:\Users\Miky\Desktop\Compilation\Figures Stock Preparation\jpg\Stock4.bmp">
            <a:extLst>
              <a:ext uri="{FF2B5EF4-FFF2-40B4-BE49-F238E27FC236}">
                <a16:creationId xmlns:a16="http://schemas.microsoft.com/office/drawing/2014/main" id="{72524347-214B-42C1-BC1A-8417F786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268413"/>
            <a:ext cx="5272087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itle 1">
            <a:extLst>
              <a:ext uri="{FF2B5EF4-FFF2-40B4-BE49-F238E27FC236}">
                <a16:creationId xmlns:a16="http://schemas.microsoft.com/office/drawing/2014/main" id="{989B9D60-4FDC-423C-8C19-18D963C5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54013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/>
              <a:t> A procedure for control design of complex processes</a:t>
            </a:r>
          </a:p>
        </p:txBody>
      </p:sp>
      <p:pic>
        <p:nvPicPr>
          <p:cNvPr id="1026" name="Picture 2" descr="C:\Users\fujitsu\Desktop\Q1.png">
            <a:extLst>
              <a:ext uri="{FF2B5EF4-FFF2-40B4-BE49-F238E27FC236}">
                <a16:creationId xmlns:a16="http://schemas.microsoft.com/office/drawing/2014/main" id="{C911E733-6FB3-4A12-B163-CB5957FA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5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fujitsu\Desktop\Extra Variables\W1.png">
            <a:extLst>
              <a:ext uri="{FF2B5EF4-FFF2-40B4-BE49-F238E27FC236}">
                <a16:creationId xmlns:a16="http://schemas.microsoft.com/office/drawing/2014/main" id="{DD93F612-6584-4E16-BDA7-51E20922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1700213"/>
            <a:ext cx="2905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fujitsu\Desktop\Extra Variables\rpm.png">
            <a:extLst>
              <a:ext uri="{FF2B5EF4-FFF2-40B4-BE49-F238E27FC236}">
                <a16:creationId xmlns:a16="http://schemas.microsoft.com/office/drawing/2014/main" id="{78187022-8553-4967-A876-5F906769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92375"/>
            <a:ext cx="357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fujitsu\Desktop\Extra Variables\W2.png">
            <a:extLst>
              <a:ext uri="{FF2B5EF4-FFF2-40B4-BE49-F238E27FC236}">
                <a16:creationId xmlns:a16="http://schemas.microsoft.com/office/drawing/2014/main" id="{4D734714-B3E4-421A-9F17-EA0E4D56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3068638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fujitsu\Desktop\Extra Variables\r1.png">
            <a:extLst>
              <a:ext uri="{FF2B5EF4-FFF2-40B4-BE49-F238E27FC236}">
                <a16:creationId xmlns:a16="http://schemas.microsoft.com/office/drawing/2014/main" id="{BA59ED07-638E-4ACD-A339-24C63D29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700213"/>
            <a:ext cx="357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fujitsu\Desktop\Extra Variables\r2.png">
            <a:extLst>
              <a:ext uri="{FF2B5EF4-FFF2-40B4-BE49-F238E27FC236}">
                <a16:creationId xmlns:a16="http://schemas.microsoft.com/office/drawing/2014/main" id="{9CB787EF-70A6-49C0-97F7-B2A7819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068638"/>
            <a:ext cx="2905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AD7E83-B65C-4C5A-AFF4-FF9E68C9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300163"/>
            <a:ext cx="2592388" cy="4238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Subset of sensors and actuators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(IO Selection)</a:t>
            </a: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F8CB63F-37C3-41DA-AF06-4C91E207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046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7C5F08A-483D-4907-A9AC-C3FD65C3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384550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Performance specification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95088-C5A5-4FB5-B700-FEF5F2C8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048125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Controller parameters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2C0E691-A7AB-4516-A2BC-29F16C9D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713288"/>
            <a:ext cx="2592388" cy="3587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Implemented controller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4" name="Down Arrow 2">
            <a:extLst>
              <a:ext uri="{FF2B5EF4-FFF2-40B4-BE49-F238E27FC236}">
                <a16:creationId xmlns:a16="http://schemas.microsoft.com/office/drawing/2014/main" id="{2C34C85C-824F-49DA-A115-F53890D2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1733550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5" name="Down Arrow 36">
            <a:extLst>
              <a:ext uri="{FF2B5EF4-FFF2-40B4-BE49-F238E27FC236}">
                <a16:creationId xmlns:a16="http://schemas.microsoft.com/office/drawing/2014/main" id="{D0AF531A-5563-4A09-B406-41F4B503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405063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6" name="Down Arrow 37">
            <a:extLst>
              <a:ext uri="{FF2B5EF4-FFF2-40B4-BE49-F238E27FC236}">
                <a16:creationId xmlns:a16="http://schemas.microsoft.com/office/drawing/2014/main" id="{30752725-C439-483D-A817-85EE1D98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078163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7" name="Down Arrow 38">
            <a:extLst>
              <a:ext uri="{FF2B5EF4-FFF2-40B4-BE49-F238E27FC236}">
                <a16:creationId xmlns:a16="http://schemas.microsoft.com/office/drawing/2014/main" id="{DE7AD88A-297F-4DF0-9C11-34BCD9BB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741738"/>
            <a:ext cx="431800" cy="3063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8" name="Down Arrow 39">
            <a:extLst>
              <a:ext uri="{FF2B5EF4-FFF2-40B4-BE49-F238E27FC236}">
                <a16:creationId xmlns:a16="http://schemas.microsoft.com/office/drawing/2014/main" id="{25622436-F948-473C-906A-F594129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408488"/>
            <a:ext cx="431800" cy="3048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3A5C374-6429-4B96-94D3-69364A40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708275"/>
            <a:ext cx="2592388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1200" b="1" i="0" u="none" strike="noStrike" kern="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Control Configuration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601" name="TextBox 2">
            <a:extLst>
              <a:ext uri="{FF2B5EF4-FFF2-40B4-BE49-F238E27FC236}">
                <a16:creationId xmlns:a16="http://schemas.microsoft.com/office/drawing/2014/main" id="{7F76DF10-43EB-4627-A35B-C858C74C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819775"/>
            <a:ext cx="4465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Example: Stock Preparation Plant at SCA 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Obbola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AB, Sweden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C6B17-2E5B-4E78-91EC-A7C306660889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1268413"/>
            <a:ext cx="5272087" cy="4551362"/>
            <a:chOff x="3706813" y="1268413"/>
            <a:chExt cx="5272087" cy="4551362"/>
          </a:xfrm>
        </p:grpSpPr>
        <p:pic>
          <p:nvPicPr>
            <p:cNvPr id="60442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7641B841-DFD1-4823-8C07-EF2EB92A7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813" y="1268413"/>
              <a:ext cx="5272087" cy="455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3" name="Picture 9" descr="C:\Users\Miky\Desktop\Compilation\Figures Stock Preparation\jpg\Stock5.bmp">
              <a:extLst>
                <a:ext uri="{FF2B5EF4-FFF2-40B4-BE49-F238E27FC236}">
                  <a16:creationId xmlns:a16="http://schemas.microsoft.com/office/drawing/2014/main" id="{B7C5BEF5-7717-4A54-A7D6-A38327421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6" t="1047" r="23909" b="96555"/>
            <a:stretch>
              <a:fillRect/>
            </a:stretch>
          </p:blipFill>
          <p:spPr bwMode="auto">
            <a:xfrm>
              <a:off x="7272089" y="3203575"/>
              <a:ext cx="480218" cy="10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8AAFAECD-19F9-42F8-8877-9A9C1CCF8A3D}"/>
              </a:ext>
            </a:extLst>
          </p:cNvPr>
          <p:cNvCxnSpPr>
            <a:cxnSpLocks/>
          </p:cNvCxnSpPr>
          <p:nvPr/>
        </p:nvCxnSpPr>
        <p:spPr bwMode="auto">
          <a:xfrm>
            <a:off x="565583" y="1502667"/>
            <a:ext cx="1446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C4B7AD8E-F4FB-4E90-8ADC-A7A6D4BA4937}"/>
              </a:ext>
            </a:extLst>
          </p:cNvPr>
          <p:cNvSpPr txBox="1"/>
          <p:nvPr/>
        </p:nvSpPr>
        <p:spPr>
          <a:xfrm>
            <a:off x="565583" y="1099956"/>
            <a:ext cx="16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Process data</a:t>
            </a:r>
            <a:endParaRPr lang="en-US" dirty="0"/>
          </a:p>
        </p:txBody>
      </p:sp>
      <p:sp>
        <p:nvSpPr>
          <p:cNvPr id="35" name="Platshållare för datum 3">
            <a:extLst>
              <a:ext uri="{FF2B5EF4-FFF2-40B4-BE49-F238E27FC236}">
                <a16:creationId xmlns:a16="http://schemas.microsoft.com/office/drawing/2014/main" id="{A1B1B9CB-E602-4E3C-B7BB-477C786E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2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6202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Title 1">
            <a:extLst>
              <a:ext uri="{FF2B5EF4-FFF2-40B4-BE49-F238E27FC236}">
                <a16:creationId xmlns:a16="http://schemas.microsoft.com/office/drawing/2014/main" id="{989B9D60-4FDC-423C-8C19-18D963C5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54013"/>
            <a:ext cx="9396413" cy="796925"/>
          </a:xfrm>
        </p:spPr>
        <p:txBody>
          <a:bodyPr/>
          <a:lstStyle/>
          <a:p>
            <a:pPr algn="ctr" eaLnBrk="1" hangingPunct="1"/>
            <a:r>
              <a:rPr lang="sv-SE" altLang="en-US" dirty="0"/>
              <a:t> Vision: </a:t>
            </a:r>
            <a:r>
              <a:rPr lang="sv-SE" altLang="en-US" dirty="0" err="1"/>
              <a:t>Shifting</a:t>
            </a:r>
            <a:r>
              <a:rPr lang="sv-SE" altLang="en-US" dirty="0"/>
              <a:t> the paradigm </a:t>
            </a:r>
            <a:r>
              <a:rPr lang="sv-SE" altLang="en-US" dirty="0" err="1"/>
              <a:t>using</a:t>
            </a:r>
            <a:r>
              <a:rPr lang="sv-SE" altLang="en-US" dirty="0"/>
              <a:t> data-driven CCS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9F35C1-7B7D-4190-A193-3C4EC7BF853F}"/>
              </a:ext>
            </a:extLst>
          </p:cNvPr>
          <p:cNvSpPr txBox="1"/>
          <p:nvPr/>
        </p:nvSpPr>
        <p:spPr>
          <a:xfrm>
            <a:off x="2472545" y="828481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0070C0"/>
                </a:solidFill>
              </a:rPr>
              <a:t>Traditional</a:t>
            </a:r>
            <a:r>
              <a:rPr lang="sv-SE" b="1" dirty="0">
                <a:solidFill>
                  <a:srgbClr val="0070C0"/>
                </a:solidFill>
              </a:rPr>
              <a:t> Approach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3AE43E3E-9E55-466D-9C7C-04704194F153}"/>
              </a:ext>
            </a:extLst>
          </p:cNvPr>
          <p:cNvSpPr txBox="1"/>
          <p:nvPr/>
        </p:nvSpPr>
        <p:spPr>
          <a:xfrm>
            <a:off x="8191708" y="898759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0070C0"/>
                </a:solidFill>
              </a:rPr>
              <a:t>Vision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820B710-930F-4E74-9CF0-D277048757AC}"/>
              </a:ext>
            </a:extLst>
          </p:cNvPr>
          <p:cNvSpPr txBox="1"/>
          <p:nvPr/>
        </p:nvSpPr>
        <p:spPr>
          <a:xfrm>
            <a:off x="1013449" y="4358493"/>
            <a:ext cx="43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CCS </a:t>
            </a:r>
            <a:r>
              <a:rPr lang="sv-SE" sz="1400" dirty="0" err="1"/>
              <a:t>requires</a:t>
            </a:r>
            <a:r>
              <a:rPr lang="sv-SE" sz="1400" dirty="0"/>
              <a:t> the </a:t>
            </a:r>
            <a:r>
              <a:rPr lang="sv-SE" sz="1400" dirty="0" err="1"/>
              <a:t>availability</a:t>
            </a:r>
            <a:r>
              <a:rPr lang="sv-SE" sz="1400" dirty="0"/>
              <a:t> </a:t>
            </a:r>
            <a:r>
              <a:rPr lang="sv-SE" sz="1400" dirty="0" err="1"/>
              <a:t>linear</a:t>
            </a:r>
            <a:r>
              <a:rPr lang="sv-SE" sz="1400" dirty="0"/>
              <a:t> process </a:t>
            </a:r>
            <a:r>
              <a:rPr lang="sv-SE" sz="1400" dirty="0" err="1"/>
              <a:t>models</a:t>
            </a:r>
            <a:r>
              <a:rPr lang="sv-SE" sz="1400" dirty="0"/>
              <a:t> for the full plant.</a:t>
            </a:r>
            <a:endParaRPr lang="en-US" sz="1400" dirty="0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46CEB03-2911-48B7-ABDE-932745CF8E81}"/>
              </a:ext>
            </a:extLst>
          </p:cNvPr>
          <p:cNvSpPr txBox="1"/>
          <p:nvPr/>
        </p:nvSpPr>
        <p:spPr>
          <a:xfrm>
            <a:off x="6096000" y="4358493"/>
            <a:ext cx="628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Data-driven CCS </a:t>
            </a:r>
            <a:r>
              <a:rPr lang="sv-SE" sz="1400" dirty="0" err="1"/>
              <a:t>derives</a:t>
            </a:r>
            <a:r>
              <a:rPr lang="sv-SE" sz="1400" dirty="0"/>
              <a:t> </a:t>
            </a:r>
            <a:r>
              <a:rPr lang="sv-SE" sz="1400" dirty="0" err="1"/>
              <a:t>structural</a:t>
            </a:r>
            <a:r>
              <a:rPr lang="sv-SE" sz="1400" dirty="0"/>
              <a:t> </a:t>
            </a:r>
            <a:r>
              <a:rPr lang="sv-SE" sz="1400" dirty="0" err="1"/>
              <a:t>properties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the system prior to </a:t>
            </a:r>
            <a:r>
              <a:rPr lang="sv-SE" sz="1400" dirty="0" err="1"/>
              <a:t>modeling</a:t>
            </a:r>
            <a:r>
              <a:rPr lang="sv-SE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Later </a:t>
            </a:r>
            <a:r>
              <a:rPr lang="sv-SE" sz="1400" dirty="0" err="1"/>
              <a:t>modeling</a:t>
            </a:r>
            <a:r>
              <a:rPr lang="sv-SE" sz="1400" dirty="0"/>
              <a:t> </a:t>
            </a:r>
            <a:r>
              <a:rPr lang="sv-SE" sz="1400" dirty="0" err="1"/>
              <a:t>efforts</a:t>
            </a:r>
            <a:r>
              <a:rPr lang="sv-SE" sz="1400" dirty="0"/>
              <a:t> </a:t>
            </a:r>
            <a:r>
              <a:rPr lang="sv-SE" sz="1400" dirty="0" err="1"/>
              <a:t>need</a:t>
            </a:r>
            <a:r>
              <a:rPr lang="sv-SE" sz="1400" dirty="0"/>
              <a:t> </a:t>
            </a:r>
            <a:r>
              <a:rPr lang="sv-SE" sz="1400" dirty="0" err="1"/>
              <a:t>only</a:t>
            </a:r>
            <a:r>
              <a:rPr lang="sv-SE" sz="1400" dirty="0"/>
              <a:t> to be </a:t>
            </a:r>
            <a:r>
              <a:rPr lang="sv-SE" sz="1400" dirty="0" err="1"/>
              <a:t>placed</a:t>
            </a:r>
            <a:r>
              <a:rPr lang="sv-SE" sz="1400" dirty="0"/>
              <a:t> on the </a:t>
            </a:r>
            <a:r>
              <a:rPr lang="sv-SE" sz="1400" dirty="0" err="1"/>
              <a:t>structurally</a:t>
            </a:r>
            <a:r>
              <a:rPr lang="sv-SE" sz="1400" dirty="0"/>
              <a:t> relevant </a:t>
            </a:r>
            <a:r>
              <a:rPr lang="sv-SE" sz="1400" dirty="0" err="1"/>
              <a:t>components</a:t>
            </a:r>
            <a:r>
              <a:rPr lang="sv-SE" sz="1400" dirty="0"/>
              <a:t>, as </a:t>
            </a:r>
            <a:r>
              <a:rPr lang="sv-SE" sz="1400" dirty="0" err="1"/>
              <a:t>opposed</a:t>
            </a:r>
            <a:r>
              <a:rPr lang="sv-SE" sz="1400" dirty="0"/>
              <a:t> to </a:t>
            </a:r>
            <a:r>
              <a:rPr lang="sv-SE" sz="1400" dirty="0" err="1"/>
              <a:t>modeling</a:t>
            </a:r>
            <a:r>
              <a:rPr lang="sv-SE" sz="1400" dirty="0"/>
              <a:t> the full plant.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2138DE4-EA66-4FD6-A690-00BAF9A1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88" y="1197813"/>
            <a:ext cx="2875038" cy="2870747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985CA8AB-88E3-43DA-B847-64801910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83" y="1197813"/>
            <a:ext cx="2746839" cy="2734576"/>
          </a:xfrm>
          <a:prstGeom prst="rect">
            <a:avLst/>
          </a:prstGeom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56A8AA5A-0356-4F40-BBDE-070976586958}"/>
              </a:ext>
            </a:extLst>
          </p:cNvPr>
          <p:cNvSpPr txBox="1"/>
          <p:nvPr/>
        </p:nvSpPr>
        <p:spPr>
          <a:xfrm>
            <a:off x="1249052" y="5379077"/>
            <a:ext cx="741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70C0"/>
                </a:solidFill>
              </a:rPr>
              <a:t>Challenges for </a:t>
            </a:r>
            <a:r>
              <a:rPr lang="sv-SE" dirty="0" err="1">
                <a:solidFill>
                  <a:srgbClr val="0070C0"/>
                </a:solidFill>
              </a:rPr>
              <a:t>shifting</a:t>
            </a:r>
            <a:r>
              <a:rPr lang="sv-SE" dirty="0">
                <a:solidFill>
                  <a:srgbClr val="0070C0"/>
                </a:solidFill>
              </a:rPr>
              <a:t> the paradigm: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rgbClr val="0070C0"/>
                </a:solidFill>
              </a:rPr>
              <a:t>Create</a:t>
            </a:r>
            <a:r>
              <a:rPr lang="sv-SE" dirty="0">
                <a:solidFill>
                  <a:srgbClr val="0070C0"/>
                </a:solidFill>
              </a:rPr>
              <a:t> CCS </a:t>
            </a:r>
            <a:r>
              <a:rPr lang="sv-SE" dirty="0" err="1">
                <a:solidFill>
                  <a:srgbClr val="0070C0"/>
                </a:solidFill>
              </a:rPr>
              <a:t>methods</a:t>
            </a: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sv-SE" dirty="0" err="1">
                <a:solidFill>
                  <a:srgbClr val="0070C0"/>
                </a:solidFill>
              </a:rPr>
              <a:t>generally</a:t>
            </a: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sv-SE" dirty="0" err="1">
                <a:solidFill>
                  <a:srgbClr val="0070C0"/>
                </a:solidFill>
              </a:rPr>
              <a:t>applicable</a:t>
            </a:r>
            <a:r>
              <a:rPr lang="sv-SE" dirty="0">
                <a:solidFill>
                  <a:srgbClr val="0070C0"/>
                </a:solidFill>
              </a:rPr>
              <a:t> to </a:t>
            </a:r>
            <a:r>
              <a:rPr lang="sv-SE" dirty="0" err="1">
                <a:solidFill>
                  <a:srgbClr val="0070C0"/>
                </a:solidFill>
              </a:rPr>
              <a:t>nonlinear</a:t>
            </a:r>
            <a:r>
              <a:rPr lang="sv-SE" dirty="0">
                <a:solidFill>
                  <a:srgbClr val="0070C0"/>
                </a:solidFill>
              </a:rPr>
              <a:t> systems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rgbClr val="0070C0"/>
                </a:solidFill>
              </a:rPr>
              <a:t>Extend</a:t>
            </a:r>
            <a:r>
              <a:rPr lang="sv-SE" dirty="0">
                <a:solidFill>
                  <a:srgbClr val="0070C0"/>
                </a:solidFill>
              </a:rPr>
              <a:t> the </a:t>
            </a:r>
            <a:r>
              <a:rPr lang="sv-SE" dirty="0" err="1">
                <a:solidFill>
                  <a:srgbClr val="0070C0"/>
                </a:solidFill>
              </a:rPr>
              <a:t>nonlinear</a:t>
            </a: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sv-SE" dirty="0" err="1">
                <a:solidFill>
                  <a:srgbClr val="0070C0"/>
                </a:solidFill>
              </a:rPr>
              <a:t>methods</a:t>
            </a:r>
            <a:r>
              <a:rPr lang="sv-SE" dirty="0">
                <a:solidFill>
                  <a:srgbClr val="0070C0"/>
                </a:solidFill>
              </a:rPr>
              <a:t> to be </a:t>
            </a:r>
            <a:r>
              <a:rPr lang="sv-SE" dirty="0" err="1">
                <a:solidFill>
                  <a:srgbClr val="0070C0"/>
                </a:solidFill>
              </a:rPr>
              <a:t>applicable</a:t>
            </a:r>
            <a:r>
              <a:rPr lang="sv-SE" dirty="0">
                <a:solidFill>
                  <a:srgbClr val="0070C0"/>
                </a:solidFill>
              </a:rPr>
              <a:t> on process data	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07C6ACA0-DD97-417B-B3C6-402F532815D7}"/>
              </a:ext>
            </a:extLst>
          </p:cNvPr>
          <p:cNvCxnSpPr>
            <a:cxnSpLocks/>
          </p:cNvCxnSpPr>
          <p:nvPr/>
        </p:nvCxnSpPr>
        <p:spPr bwMode="auto">
          <a:xfrm>
            <a:off x="5825765" y="2639502"/>
            <a:ext cx="0" cy="24038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ak koppling 56">
            <a:extLst>
              <a:ext uri="{FF2B5EF4-FFF2-40B4-BE49-F238E27FC236}">
                <a16:creationId xmlns:a16="http://schemas.microsoft.com/office/drawing/2014/main" id="{0C53C589-E534-4D90-ABB3-8BECA081384F}"/>
              </a:ext>
            </a:extLst>
          </p:cNvPr>
          <p:cNvCxnSpPr/>
          <p:nvPr/>
        </p:nvCxnSpPr>
        <p:spPr bwMode="auto">
          <a:xfrm>
            <a:off x="5825765" y="911443"/>
            <a:ext cx="0" cy="8012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F56BDF2D-D4F7-4C1D-9C1F-9C8FDB500CD7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4470626" y="2632208"/>
            <a:ext cx="3061390" cy="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Rak koppling 60">
            <a:extLst>
              <a:ext uri="{FF2B5EF4-FFF2-40B4-BE49-F238E27FC236}">
                <a16:creationId xmlns:a16="http://schemas.microsoft.com/office/drawing/2014/main" id="{00ED0003-23EF-4EC3-8F3D-FAB5E0A677C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0626" y="1734532"/>
            <a:ext cx="3033110" cy="15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l: höger 23">
            <a:extLst>
              <a:ext uri="{FF2B5EF4-FFF2-40B4-BE49-F238E27FC236}">
                <a16:creationId xmlns:a16="http://schemas.microsoft.com/office/drawing/2014/main" id="{6E63AF02-D9B8-4048-98F8-97A3079EF1B8}"/>
              </a:ext>
            </a:extLst>
          </p:cNvPr>
          <p:cNvSpPr/>
          <p:nvPr/>
        </p:nvSpPr>
        <p:spPr bwMode="auto">
          <a:xfrm rot="5400000">
            <a:off x="5181716" y="1956890"/>
            <a:ext cx="603237" cy="4618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032040"/>
              </a:solidFill>
              <a:effectLst/>
              <a:latin typeface="Arial" charset="0"/>
            </a:endParaRPr>
          </a:p>
        </p:txBody>
      </p:sp>
      <p:sp>
        <p:nvSpPr>
          <p:cNvPr id="65" name="Pil: höger 64">
            <a:extLst>
              <a:ext uri="{FF2B5EF4-FFF2-40B4-BE49-F238E27FC236}">
                <a16:creationId xmlns:a16="http://schemas.microsoft.com/office/drawing/2014/main" id="{8DA1B2D3-B9FF-48CD-8515-86CC787FEFFA}"/>
              </a:ext>
            </a:extLst>
          </p:cNvPr>
          <p:cNvSpPr/>
          <p:nvPr/>
        </p:nvSpPr>
        <p:spPr bwMode="auto">
          <a:xfrm rot="16200000">
            <a:off x="5811488" y="1941562"/>
            <a:ext cx="603237" cy="4618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32040"/>
              </a:solidFill>
              <a:effectLst/>
              <a:latin typeface="Arial" charset="0"/>
            </a:endParaRPr>
          </a:p>
        </p:txBody>
      </p:sp>
      <p:sp>
        <p:nvSpPr>
          <p:cNvPr id="35842" name="Pil: höger 35841">
            <a:extLst>
              <a:ext uri="{FF2B5EF4-FFF2-40B4-BE49-F238E27FC236}">
                <a16:creationId xmlns:a16="http://schemas.microsoft.com/office/drawing/2014/main" id="{8B61835E-19DF-4869-9A1F-98C6D6A298C8}"/>
              </a:ext>
            </a:extLst>
          </p:cNvPr>
          <p:cNvSpPr/>
          <p:nvPr/>
        </p:nvSpPr>
        <p:spPr bwMode="auto">
          <a:xfrm>
            <a:off x="8663233" y="5731497"/>
            <a:ext cx="527901" cy="22774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32040"/>
              </a:solidFill>
              <a:effectLst/>
              <a:latin typeface="Arial" charset="0"/>
            </a:endParaRPr>
          </a:p>
        </p:txBody>
      </p:sp>
      <p:sp>
        <p:nvSpPr>
          <p:cNvPr id="74" name="Pil: höger 73">
            <a:extLst>
              <a:ext uri="{FF2B5EF4-FFF2-40B4-BE49-F238E27FC236}">
                <a16:creationId xmlns:a16="http://schemas.microsoft.com/office/drawing/2014/main" id="{10186A85-0B17-4B05-AC22-9179A08FF734}"/>
              </a:ext>
            </a:extLst>
          </p:cNvPr>
          <p:cNvSpPr/>
          <p:nvPr/>
        </p:nvSpPr>
        <p:spPr bwMode="auto">
          <a:xfrm>
            <a:off x="8693743" y="6010593"/>
            <a:ext cx="527901" cy="22774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32040"/>
              </a:solidFill>
              <a:effectLst/>
              <a:latin typeface="Arial" charset="0"/>
            </a:endParaRPr>
          </a:p>
        </p:txBody>
      </p:sp>
      <p:sp>
        <p:nvSpPr>
          <p:cNvPr id="35843" name="textruta 35842">
            <a:extLst>
              <a:ext uri="{FF2B5EF4-FFF2-40B4-BE49-F238E27FC236}">
                <a16:creationId xmlns:a16="http://schemas.microsoft.com/office/drawing/2014/main" id="{854F3186-8151-4026-8CDB-4D5453202EFC}"/>
              </a:ext>
            </a:extLst>
          </p:cNvPr>
          <p:cNvSpPr txBox="1"/>
          <p:nvPr/>
        </p:nvSpPr>
        <p:spPr>
          <a:xfrm>
            <a:off x="9270822" y="5657695"/>
            <a:ext cx="184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err="1"/>
              <a:t>Goal</a:t>
            </a:r>
            <a:r>
              <a:rPr lang="sv-SE" u="sng" dirty="0"/>
              <a:t> </a:t>
            </a:r>
            <a:r>
              <a:rPr lang="sv-SE" u="sng" dirty="0" err="1"/>
              <a:t>of</a:t>
            </a:r>
            <a:r>
              <a:rPr lang="sv-SE" u="sng" dirty="0"/>
              <a:t> </a:t>
            </a:r>
            <a:r>
              <a:rPr lang="sv-SE" u="sng" dirty="0" err="1"/>
              <a:t>this</a:t>
            </a:r>
            <a:r>
              <a:rPr lang="sv-SE" u="sng" dirty="0"/>
              <a:t> paper</a:t>
            </a:r>
          </a:p>
          <a:p>
            <a:r>
              <a:rPr lang="sv-SE" dirty="0" err="1"/>
              <a:t>Future</a:t>
            </a:r>
            <a:r>
              <a:rPr lang="sv-SE" dirty="0"/>
              <a:t> research</a:t>
            </a:r>
            <a:endParaRPr lang="en-US" dirty="0"/>
          </a:p>
        </p:txBody>
      </p:sp>
      <p:sp>
        <p:nvSpPr>
          <p:cNvPr id="19" name="Platshållare för datum 3">
            <a:extLst>
              <a:ext uri="{FF2B5EF4-FFF2-40B4-BE49-F238E27FC236}">
                <a16:creationId xmlns:a16="http://schemas.microsoft.com/office/drawing/2014/main" id="{B76F56C9-117E-4BB5-8D90-E88D5F8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3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48915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A9C569A-973D-4B54-BFF5-40E35E2A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Configuration Selection (CCS)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C768EE0-F34F-43CC-977C-8B02B94F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854910"/>
            <a:ext cx="11615737" cy="2160587"/>
          </a:xfrm>
        </p:spPr>
        <p:txBody>
          <a:bodyPr/>
          <a:lstStyle/>
          <a:p>
            <a:pPr lvl="1"/>
            <a:r>
              <a:rPr lang="en-US" altLang="en-US" dirty="0"/>
              <a:t>The control configuration of a controller for a multivariable process is traditionally represented as a binary connection matrix between measurements and actuators which has at least one element different from zero in each row and each column. </a:t>
            </a:r>
          </a:p>
          <a:p>
            <a:pPr lvl="1"/>
            <a:r>
              <a:rPr lang="en-US" altLang="en-US" dirty="0"/>
              <a:t>Designing the control configuration is choosing the set of measurements which are used for the calculation of the control action on each actuator. </a:t>
            </a:r>
          </a:p>
          <a:p>
            <a:pPr lvl="1"/>
            <a:r>
              <a:rPr lang="sv-SE" altLang="en-US" dirty="0"/>
              <a:t>T</a:t>
            </a:r>
            <a:r>
              <a:rPr lang="en-US" altLang="en-US" dirty="0"/>
              <a:t>his can be done by quantifying the significance of the input-output interconnections and assigning a value of 1 to the most important ones.</a:t>
            </a:r>
          </a:p>
          <a:p>
            <a:pPr lvl="1"/>
            <a:r>
              <a:rPr lang="sv-SE" altLang="en-US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CS can be understood as a reduction of the model structure. </a:t>
            </a:r>
            <a:endParaRPr lang="en-US" altLang="en-US" dirty="0"/>
          </a:p>
          <a:p>
            <a:pPr lvl="1"/>
            <a:r>
              <a:rPr lang="sv-SE" altLang="en-US" dirty="0"/>
              <a:t>T</a:t>
            </a:r>
            <a:r>
              <a:rPr lang="en-US" altLang="en-US" dirty="0"/>
              <a:t>he </a:t>
            </a:r>
            <a:r>
              <a:rPr lang="en-US" altLang="en-US" dirty="0">
                <a:solidFill>
                  <a:srgbClr val="000000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H</a:t>
            </a:r>
            <a:r>
              <a:rPr lang="en-US" alt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norm can be used for this quantification due to its energy transfer interpretations (next slide).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55B1A7-4A4E-4C16-B581-B9858B53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20450"/>
              </p:ext>
            </p:extLst>
          </p:nvPr>
        </p:nvGraphicFramePr>
        <p:xfrm>
          <a:off x="3302000" y="4275956"/>
          <a:ext cx="1643064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FC1291-0ACB-470C-A3FE-651314C8E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86714"/>
              </p:ext>
            </p:extLst>
          </p:nvPr>
        </p:nvGraphicFramePr>
        <p:xfrm>
          <a:off x="5730875" y="4275956"/>
          <a:ext cx="1643064" cy="149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8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9" marR="91439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05038-D39E-42ED-A7F9-FA98AC73F947}"/>
              </a:ext>
            </a:extLst>
          </p:cNvPr>
          <p:cNvCxnSpPr/>
          <p:nvPr/>
        </p:nvCxnSpPr>
        <p:spPr>
          <a:xfrm>
            <a:off x="4945063" y="4990331"/>
            <a:ext cx="785812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0D47AC-3920-4902-8D13-DC90779224D6}"/>
              </a:ext>
            </a:extLst>
          </p:cNvPr>
          <p:cNvCxnSpPr/>
          <p:nvPr/>
        </p:nvCxnSpPr>
        <p:spPr>
          <a:xfrm>
            <a:off x="7373938" y="4990331"/>
            <a:ext cx="1214437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45C8B05E-A1F7-4DDA-8985-20A78A3503DC}"/>
              </a:ext>
            </a:extLst>
          </p:cNvPr>
          <p:cNvSpPr/>
          <p:nvPr/>
        </p:nvSpPr>
        <p:spPr>
          <a:xfrm>
            <a:off x="2516188" y="4990331"/>
            <a:ext cx="5429250" cy="1357312"/>
          </a:xfrm>
          <a:custGeom>
            <a:avLst/>
            <a:gdLst>
              <a:gd name="connsiteX0" fmla="*/ 5924281 w 5950039"/>
              <a:gd name="connsiteY0" fmla="*/ 0 h 2099256"/>
              <a:gd name="connsiteX1" fmla="*/ 5950039 w 5950039"/>
              <a:gd name="connsiteY1" fmla="*/ 2099256 h 2099256"/>
              <a:gd name="connsiteX2" fmla="*/ 12879 w 5950039"/>
              <a:gd name="connsiteY2" fmla="*/ 2073498 h 2099256"/>
              <a:gd name="connsiteX3" fmla="*/ 0 w 5950039"/>
              <a:gd name="connsiteY3" fmla="*/ 90152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0039" h="2099256">
                <a:moveTo>
                  <a:pt x="5924281" y="0"/>
                </a:moveTo>
                <a:lnTo>
                  <a:pt x="5950039" y="2099256"/>
                </a:lnTo>
                <a:lnTo>
                  <a:pt x="12879" y="2073498"/>
                </a:lnTo>
                <a:lnTo>
                  <a:pt x="0" y="90152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AECE64-A03D-4EB5-828B-ACF22757CB90}"/>
              </a:ext>
            </a:extLst>
          </p:cNvPr>
          <p:cNvCxnSpPr/>
          <p:nvPr/>
        </p:nvCxnSpPr>
        <p:spPr>
          <a:xfrm>
            <a:off x="2587625" y="4990331"/>
            <a:ext cx="71437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F2690-55DF-4697-912E-49DFA36F272A}"/>
              </a:ext>
            </a:extLst>
          </p:cNvPr>
          <p:cNvCxnSpPr/>
          <p:nvPr/>
        </p:nvCxnSpPr>
        <p:spPr>
          <a:xfrm rot="5400000" flipH="1" flipV="1">
            <a:off x="2231232" y="5561037"/>
            <a:ext cx="5699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3D02F7-A2E3-49AA-A443-EDD68F1CD67F}"/>
              </a:ext>
            </a:extLst>
          </p:cNvPr>
          <p:cNvSpPr/>
          <p:nvPr/>
        </p:nvSpPr>
        <p:spPr>
          <a:xfrm>
            <a:off x="2230438" y="4776018"/>
            <a:ext cx="500062" cy="500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1AA7E-73A4-42AA-9B54-3B4089074F2B}"/>
              </a:ext>
            </a:extLst>
          </p:cNvPr>
          <p:cNvCxnSpPr/>
          <p:nvPr/>
        </p:nvCxnSpPr>
        <p:spPr>
          <a:xfrm>
            <a:off x="1016000" y="4990331"/>
            <a:ext cx="121443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1" name="TextBox 14">
            <a:extLst>
              <a:ext uri="{FF2B5EF4-FFF2-40B4-BE49-F238E27FC236}">
                <a16:creationId xmlns:a16="http://schemas.microsoft.com/office/drawing/2014/main" id="{DEDEC247-0231-4196-969B-A971E7457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4561706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5122" name="TextBox 15">
            <a:extLst>
              <a:ext uri="{FF2B5EF4-FFF2-40B4-BE49-F238E27FC236}">
                <a16:creationId xmlns:a16="http://schemas.microsoft.com/office/drawing/2014/main" id="{7B335044-03DD-46A9-AE50-CC922361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4561706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u</a:t>
            </a:r>
          </a:p>
        </p:txBody>
      </p:sp>
      <p:sp>
        <p:nvSpPr>
          <p:cNvPr id="45123" name="TextBox 16">
            <a:extLst>
              <a:ext uri="{FF2B5EF4-FFF2-40B4-BE49-F238E27FC236}">
                <a16:creationId xmlns:a16="http://schemas.microsoft.com/office/drawing/2014/main" id="{657A5457-47B6-4C81-BE89-85794404D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204643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5124" name="TextBox 17">
            <a:extLst>
              <a:ext uri="{FF2B5EF4-FFF2-40B4-BE49-F238E27FC236}">
                <a16:creationId xmlns:a16="http://schemas.microsoft.com/office/drawing/2014/main" id="{87CF183B-4FA1-477A-8F9A-BAB0D74F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561706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5125" name="TextBox 18">
            <a:extLst>
              <a:ext uri="{FF2B5EF4-FFF2-40B4-BE49-F238E27FC236}">
                <a16:creationId xmlns:a16="http://schemas.microsoft.com/office/drawing/2014/main" id="{519AA32D-4E1E-4DD0-8531-CE6E6F42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5638031"/>
            <a:ext cx="1000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5126" name="TextBox 19">
            <a:extLst>
              <a:ext uri="{FF2B5EF4-FFF2-40B4-BE49-F238E27FC236}">
                <a16:creationId xmlns:a16="http://schemas.microsoft.com/office/drawing/2014/main" id="{55BDFCDF-1434-4DA8-B781-0A4AA98E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4490268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22DF4-DBDD-4B8A-89DF-877A145D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909243"/>
            <a:ext cx="2665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Decentralized Controller</a:t>
            </a:r>
          </a:p>
        </p:txBody>
      </p:sp>
      <p:sp>
        <p:nvSpPr>
          <p:cNvPr id="45128" name="TextBox 26">
            <a:extLst>
              <a:ext uri="{FF2B5EF4-FFF2-40B4-BE49-F238E27FC236}">
                <a16:creationId xmlns:a16="http://schemas.microsoft.com/office/drawing/2014/main" id="{7384C5D8-F3ED-42DC-99BF-1765D81A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09243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Plant</a:t>
            </a:r>
          </a:p>
        </p:txBody>
      </p:sp>
      <p:cxnSp>
        <p:nvCxnSpPr>
          <p:cNvPr id="25" name="Rak 2">
            <a:extLst>
              <a:ext uri="{FF2B5EF4-FFF2-40B4-BE49-F238E27FC236}">
                <a16:creationId xmlns:a16="http://schemas.microsoft.com/office/drawing/2014/main" id="{2731346F-062B-4D5C-B9B8-C3D6A88A05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7288" y="5009381"/>
            <a:ext cx="8318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Rak 13">
            <a:extLst>
              <a:ext uri="{FF2B5EF4-FFF2-40B4-BE49-F238E27FC236}">
                <a16:creationId xmlns:a16="http://schemas.microsoft.com/office/drawing/2014/main" id="{16A1668C-E3A3-41AA-B179-EB11403CDF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9563" y="4626793"/>
            <a:ext cx="0" cy="74453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131" name="Group 35">
            <a:extLst>
              <a:ext uri="{FF2B5EF4-FFF2-40B4-BE49-F238E27FC236}">
                <a16:creationId xmlns:a16="http://schemas.microsoft.com/office/drawing/2014/main" id="{EEC442A2-25DC-4DC0-8050-54F74CE2BDC0}"/>
              </a:ext>
            </a:extLst>
          </p:cNvPr>
          <p:cNvGrpSpPr>
            <a:grpSpLocks/>
          </p:cNvGrpSpPr>
          <p:nvPr/>
        </p:nvGrpSpPr>
        <p:grpSpPr bwMode="auto">
          <a:xfrm>
            <a:off x="9039749" y="4162569"/>
            <a:ext cx="2638425" cy="1827214"/>
            <a:chOff x="9016444" y="3805653"/>
            <a:chExt cx="2638844" cy="1826522"/>
          </a:xfrm>
        </p:grpSpPr>
        <p:sp>
          <p:nvSpPr>
            <p:cNvPr id="45133" name="TextBox 32">
              <a:extLst>
                <a:ext uri="{FF2B5EF4-FFF2-40B4-BE49-F238E27FC236}">
                  <a16:creationId xmlns:a16="http://schemas.microsoft.com/office/drawing/2014/main" id="{36DB4A70-D7BA-41DA-9330-CAE39CEB1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9693" y="3967442"/>
              <a:ext cx="25455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Control Configuration: </a:t>
              </a:r>
            </a:p>
          </p:txBody>
        </p:sp>
        <p:grpSp>
          <p:nvGrpSpPr>
            <p:cNvPr id="45134" name="Group 34">
              <a:extLst>
                <a:ext uri="{FF2B5EF4-FFF2-40B4-BE49-F238E27FC236}">
                  <a16:creationId xmlns:a16="http://schemas.microsoft.com/office/drawing/2014/main" id="{FFCD26BF-E0B1-4E9D-9B51-E0D504AA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6444" y="3805653"/>
              <a:ext cx="2638844" cy="1826522"/>
              <a:chOff x="9016444" y="3805653"/>
              <a:chExt cx="2638844" cy="1826522"/>
            </a:xfrm>
          </p:grpSpPr>
          <p:pic>
            <p:nvPicPr>
              <p:cNvPr id="45135" name="Picture 31">
                <a:extLst>
                  <a:ext uri="{FF2B5EF4-FFF2-40B4-BE49-F238E27FC236}">
                    <a16:creationId xmlns:a16="http://schemas.microsoft.com/office/drawing/2014/main" id="{2CD8C495-348B-4B0E-8066-28DD5B48531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9053" y="4473828"/>
                <a:ext cx="1380056" cy="955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136" name="Rectangle 33">
                <a:extLst>
                  <a:ext uri="{FF2B5EF4-FFF2-40B4-BE49-F238E27FC236}">
                    <a16:creationId xmlns:a16="http://schemas.microsoft.com/office/drawing/2014/main" id="{5BF85EE4-E7FE-41CA-9B4C-3C2A161ED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6444" y="3805653"/>
                <a:ext cx="2638844" cy="1826522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bIns="0" anchor="b"/>
              <a:lstStyle>
                <a:lvl1pPr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3204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Platshållare för datum 3">
            <a:extLst>
              <a:ext uri="{FF2B5EF4-FFF2-40B4-BE49-F238E27FC236}">
                <a16:creationId xmlns:a16="http://schemas.microsoft.com/office/drawing/2014/main" id="{3CB79C5E-F095-4FCB-B259-D2A0AF78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4</a:t>
            </a:fld>
            <a:endParaRPr lang="sv-SE" altLang="en-US" dirty="0"/>
          </a:p>
        </p:txBody>
      </p:sp>
    </p:spTree>
    <p:extLst>
      <p:ext uri="{BB962C8B-B14F-4D97-AF65-F5344CB8AC3E}">
        <p14:creationId xmlns:p14="http://schemas.microsoft.com/office/powerpoint/2010/main" val="19881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B37F844-10D1-4C2B-8CDF-CCE6BA8A1086}"/>
              </a:ext>
            </a:extLst>
          </p:cNvPr>
          <p:cNvSpPr txBox="1"/>
          <p:nvPr/>
        </p:nvSpPr>
        <p:spPr>
          <a:xfrm>
            <a:off x="566738" y="1362075"/>
            <a:ext cx="7715250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+mn-lt"/>
              </a:rPr>
              <a:t>The squared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 is</a:t>
            </a:r>
            <a:r>
              <a:rPr lang="en-GB" kern="0" dirty="0">
                <a:solidFill>
                  <a:sysClr val="windowText" lastClr="000000"/>
                </a:solidFill>
                <a:latin typeface="+mn-lt"/>
              </a:rPr>
              <a:t> the output energy when the input is exited with an input signal with unitary flat power spectral density (</a:t>
            </a:r>
            <a:r>
              <a:rPr lang="en-GB" kern="0" dirty="0" err="1">
                <a:solidFill>
                  <a:sysClr val="windowText" lastClr="000000"/>
                </a:solidFill>
                <a:latin typeface="+mn-lt"/>
              </a:rPr>
              <a:t>psd</a:t>
            </a:r>
            <a:r>
              <a:rPr lang="en-GB" kern="0" dirty="0">
                <a:solidFill>
                  <a:sysClr val="windowText" lastClr="000000"/>
                </a:solidFill>
                <a:latin typeface="+mn-lt"/>
              </a:rPr>
              <a:t>). It is a gain conversion between input and output energies for flat </a:t>
            </a:r>
            <a:r>
              <a:rPr lang="en-GB" kern="0" dirty="0" err="1">
                <a:solidFill>
                  <a:sysClr val="windowText" lastClr="000000"/>
                </a:solidFill>
                <a:latin typeface="+mn-lt"/>
              </a:rPr>
              <a:t>psd</a:t>
            </a:r>
            <a:r>
              <a:rPr lang="en-GB" kern="0" dirty="0">
                <a:solidFill>
                  <a:sysClr val="windowText" lastClr="000000"/>
                </a:solidFill>
                <a:latin typeface="+mn-lt"/>
              </a:rPr>
              <a:t> excitation.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+mn-lt"/>
              </a:rPr>
              <a:t>The squared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  is also the energy of the impulse response. </a:t>
            </a:r>
          </a:p>
        </p:txBody>
      </p:sp>
      <p:sp>
        <p:nvSpPr>
          <p:cNvPr id="72707" name="Title 1">
            <a:extLst>
              <a:ext uri="{FF2B5EF4-FFF2-40B4-BE49-F238E27FC236}">
                <a16:creationId xmlns:a16="http://schemas.microsoft.com/office/drawing/2014/main" id="{59879B77-C730-4429-A3E8-1AC13479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using the </a:t>
            </a:r>
            <a:r>
              <a:rPr lang="en-US" altLang="en-US">
                <a:solidFill>
                  <a:srgbClr val="000000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H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norm to quantify the significance of IO channels</a:t>
            </a:r>
            <a:endParaRPr lang="en-US" altLang="en-US"/>
          </a:p>
        </p:txBody>
      </p:sp>
      <p:pic>
        <p:nvPicPr>
          <p:cNvPr id="72708" name="Picture 19">
            <a:extLst>
              <a:ext uri="{FF2B5EF4-FFF2-40B4-BE49-F238E27FC236}">
                <a16:creationId xmlns:a16="http://schemas.microsoft.com/office/drawing/2014/main" id="{9D6D2088-E295-46B9-AC15-7A85C7D68E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413000"/>
            <a:ext cx="365283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>
            <a:extLst>
              <a:ext uri="{FF2B5EF4-FFF2-40B4-BE49-F238E27FC236}">
                <a16:creationId xmlns:a16="http://schemas.microsoft.com/office/drawing/2014/main" id="{7A74C5AE-6BEC-48BB-A003-F73FEBEC9F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29075"/>
            <a:ext cx="27717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>
            <a:extLst>
              <a:ext uri="{FF2B5EF4-FFF2-40B4-BE49-F238E27FC236}">
                <a16:creationId xmlns:a16="http://schemas.microsoft.com/office/drawing/2014/main" id="{E21CCF18-F557-43B7-A346-A8C6DD7D9C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5748338"/>
            <a:ext cx="5303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360">
            <a:extLst>
              <a:ext uri="{FF2B5EF4-FFF2-40B4-BE49-F238E27FC236}">
                <a16:creationId xmlns:a16="http://schemas.microsoft.com/office/drawing/2014/main" id="{66F5D8D6-FE73-408D-BC64-C83FFA94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1690688"/>
            <a:ext cx="21812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Arrow: Right 12">
            <a:extLst>
              <a:ext uri="{FF2B5EF4-FFF2-40B4-BE49-F238E27FC236}">
                <a16:creationId xmlns:a16="http://schemas.microsoft.com/office/drawing/2014/main" id="{EAD914E8-EA72-4F39-A538-B720C218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2563813"/>
            <a:ext cx="2633662" cy="338137"/>
          </a:xfrm>
          <a:prstGeom prst="rightArrow">
            <a:avLst>
              <a:gd name="adj1" fmla="val 50000"/>
              <a:gd name="adj2" fmla="val 4997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29AEB-427F-4BA7-83E8-2842961AFC79}"/>
              </a:ext>
            </a:extLst>
          </p:cNvPr>
          <p:cNvSpPr txBox="1"/>
          <p:nvPr/>
        </p:nvSpPr>
        <p:spPr>
          <a:xfrm>
            <a:off x="636588" y="4872038"/>
            <a:ext cx="757396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Additionally, the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 can be calculated from the </a:t>
            </a:r>
            <a:r>
              <a:rPr lang="en-US" kern="0" dirty="0" err="1">
                <a:solidFill>
                  <a:srgbClr val="000000"/>
                </a:solidFill>
                <a:latin typeface="+mn-lt"/>
                <a:cs typeface="Arial" charset="0"/>
              </a:rPr>
              <a:t>gramians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 and be interpreted in terms of output controllability. </a:t>
            </a:r>
            <a:endParaRPr lang="en-GB" kern="0" dirty="0">
              <a:solidFill>
                <a:sysClr val="windowText" lastClr="000000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6394" name="TextBox 14">
            <a:extLst>
              <a:ext uri="{FF2B5EF4-FFF2-40B4-BE49-F238E27FC236}">
                <a16:creationId xmlns:a16="http://schemas.microsoft.com/office/drawing/2014/main" id="{60747C18-F690-47C5-957A-17DC989FC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2336800"/>
            <a:ext cx="350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kern="0"/>
              <a:t>Area under squared magnitude</a:t>
            </a:r>
          </a:p>
        </p:txBody>
      </p:sp>
      <p:pic>
        <p:nvPicPr>
          <p:cNvPr id="72715" name="Picture 16">
            <a:extLst>
              <a:ext uri="{FF2B5EF4-FFF2-40B4-BE49-F238E27FC236}">
                <a16:creationId xmlns:a16="http://schemas.microsoft.com/office/drawing/2014/main" id="{046B50D5-7DDF-45D7-8676-7D1229D6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50" y="3479800"/>
            <a:ext cx="211613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Arrow: Right 17">
            <a:extLst>
              <a:ext uri="{FF2B5EF4-FFF2-40B4-BE49-F238E27FC236}">
                <a16:creationId xmlns:a16="http://schemas.microsoft.com/office/drawing/2014/main" id="{2D2DA9A0-EE5A-42FB-9E47-0CE9EA261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4300538"/>
            <a:ext cx="2633662" cy="338137"/>
          </a:xfrm>
          <a:prstGeom prst="rightArrow">
            <a:avLst>
              <a:gd name="adj1" fmla="val 50000"/>
              <a:gd name="adj2" fmla="val 4997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000" kern="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16397" name="TextBox 18">
            <a:extLst>
              <a:ext uri="{FF2B5EF4-FFF2-40B4-BE49-F238E27FC236}">
                <a16:creationId xmlns:a16="http://schemas.microsoft.com/office/drawing/2014/main" id="{475DF67A-9D8F-415E-A985-F40B06D2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4027488"/>
            <a:ext cx="350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kern="0"/>
              <a:t>Area under squared impulse response</a:t>
            </a:r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CC94C98-5F21-47DD-B3D2-B49B3946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5</a:t>
            </a:fld>
            <a:endParaRPr lang="sv-SE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ubrik 1">
            <a:extLst>
              <a:ext uri="{FF2B5EF4-FFF2-40B4-BE49-F238E27FC236}">
                <a16:creationId xmlns:a16="http://schemas.microsoft.com/office/drawing/2014/main" id="{98AB73E6-235B-4B4A-A5FD-87C7C8B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 err="1"/>
              <a:t>Linear</a:t>
            </a:r>
            <a:r>
              <a:rPr lang="sv-SE" altLang="en-US" dirty="0"/>
              <a:t> </a:t>
            </a:r>
            <a:r>
              <a:rPr lang="sv-SE" altLang="en-US" dirty="0" err="1"/>
              <a:t>Prediction</a:t>
            </a:r>
            <a:r>
              <a:rPr lang="sv-SE" altLang="en-US" dirty="0"/>
              <a:t> </a:t>
            </a:r>
            <a:r>
              <a:rPr lang="sv-SE" altLang="en-US" dirty="0" err="1"/>
              <a:t>Error</a:t>
            </a:r>
            <a:r>
              <a:rPr lang="sv-SE" altLang="en-US" dirty="0"/>
              <a:t> Index Array (PEIA)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CD5F8-EE6B-4031-B36F-F15F504B971D}"/>
              </a:ext>
            </a:extLst>
          </p:cNvPr>
          <p:cNvSpPr txBox="1"/>
          <p:nvPr/>
        </p:nvSpPr>
        <p:spPr>
          <a:xfrm>
            <a:off x="695325" y="1271588"/>
            <a:ext cx="9899650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n-lt"/>
              </a:rPr>
              <a:t>Σ</a:t>
            </a:r>
            <a:r>
              <a:rPr lang="en-US" kern="0" baseline="-25000" dirty="0">
                <a:solidFill>
                  <a:sysClr val="windowText" lastClr="000000"/>
                </a:solidFill>
                <a:latin typeface="+mn-lt"/>
              </a:rPr>
              <a:t>2</a:t>
            </a:r>
            <a:r>
              <a:rPr lang="en-US" kern="0" dirty="0">
                <a:solidFill>
                  <a:sysClr val="windowText" lastClr="000000"/>
                </a:solidFill>
                <a:latin typeface="+mn-lt"/>
              </a:rPr>
              <a:t> was originally defined by Birk &amp; Medvedev (2003) and uses the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 </a:t>
            </a:r>
            <a:r>
              <a:rPr lang="en-US" kern="0" dirty="0">
                <a:solidFill>
                  <a:sysClr val="windowText" lastClr="000000"/>
                </a:solidFill>
                <a:latin typeface="+mn-lt"/>
              </a:rPr>
              <a:t>to quantify the significance of the input-output channels: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n-lt"/>
              </a:rPr>
              <a:t>Due to more direct energy interpretations, the relation to prediction error,  and the decomposition property (see paper), we introduce the following redefinition and name it PEIA due 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n-lt"/>
              </a:rPr>
              <a:t>The decomposition property means that the sum of the squared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norms for each input-output channel equals the </a:t>
            </a:r>
            <a:r>
              <a:rPr lang="en-US" kern="0" dirty="0">
                <a:solidFill>
                  <a:srgbClr val="000000"/>
                </a:solidFill>
                <a:latin typeface="Lucida Calligraphy" pitchFamily="66" charset="0"/>
                <a:cs typeface="Arial" charset="0"/>
              </a:rPr>
              <a:t>H</a:t>
            </a:r>
            <a:r>
              <a:rPr lang="en-US" kern="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latin typeface="+mn-lt"/>
                <a:cs typeface="Arial" charset="0"/>
              </a:rPr>
              <a:t>norm of the complete system.</a:t>
            </a:r>
            <a:endParaRPr lang="en-US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CF47942-D4F9-4BB9-81E8-5248DA4F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31" y="5957426"/>
            <a:ext cx="952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1000" i="1" kern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Birk, W. and Medvedev, A., 2003, September. A note on </a:t>
            </a:r>
            <a:r>
              <a:rPr lang="en-GB" altLang="en-US" sz="1000" i="1" kern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gramian</a:t>
            </a:r>
            <a:r>
              <a:rPr lang="en-GB" altLang="en-US" sz="1000" i="1" kern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interaction measures. In Proc. of the European Control Conference.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1000" i="1" kern="0" dirty="0">
                <a:latin typeface="Arial" panose="020B0604020202020204" pitchFamily="34" charset="0"/>
                <a:cs typeface="Arial" panose="020B0604020202020204" pitchFamily="34" charset="0"/>
              </a:rPr>
              <a:t>Castaño, M. and Birk, W., 2012. New methods for interaction analysis of complex processes using weighted graphs. Journal of Process Control, 22(1), pp.280-295.</a:t>
            </a:r>
            <a:endParaRPr lang="en-US" altLang="en-US" sz="1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85" name="Picture 11">
            <a:extLst>
              <a:ext uri="{FF2B5EF4-FFF2-40B4-BE49-F238E27FC236}">
                <a16:creationId xmlns:a16="http://schemas.microsoft.com/office/drawing/2014/main" id="{9F119673-F14E-4CC0-BFC0-890CC5B450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1828018"/>
            <a:ext cx="24479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4F3FDBAD-CF9B-4041-B451-AE8A6F463F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1" y="3617902"/>
            <a:ext cx="4236187" cy="9542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1C155838-C293-4C51-91D9-3ED52C1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6</a:t>
            </a:fld>
            <a:endParaRPr lang="sv-SE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D3E8980-EBF8-41EB-A3EE-6C948B00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Exampe</a:t>
            </a:r>
            <a:r>
              <a:rPr lang="en-US" altLang="en-US" dirty="0"/>
              <a:t> of using PEIA on a Secondary Heating System</a:t>
            </a:r>
          </a:p>
        </p:txBody>
      </p:sp>
      <p:sp>
        <p:nvSpPr>
          <p:cNvPr id="68611" name="TextBox 10">
            <a:extLst>
              <a:ext uri="{FF2B5EF4-FFF2-40B4-BE49-F238E27FC236}">
                <a16:creationId xmlns:a16="http://schemas.microsoft.com/office/drawing/2014/main" id="{D2CD51A0-16C0-4E0A-8AA4-BDB55E746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2118328"/>
            <a:ext cx="652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LSC</a:t>
            </a:r>
          </a:p>
        </p:txBody>
      </p:sp>
      <p:sp>
        <p:nvSpPr>
          <p:cNvPr id="68612" name="TextBox 11">
            <a:extLst>
              <a:ext uri="{FF2B5EF4-FFF2-40B4-BE49-F238E27FC236}">
                <a16:creationId xmlns:a16="http://schemas.microsoft.com/office/drawing/2014/main" id="{05EE1FFF-CA00-44C6-94AB-4C5500FD1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239772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LWT</a:t>
            </a:r>
          </a:p>
        </p:txBody>
      </p:sp>
      <p:sp>
        <p:nvSpPr>
          <p:cNvPr id="68613" name="TextBox 12">
            <a:extLst>
              <a:ext uri="{FF2B5EF4-FFF2-40B4-BE49-F238E27FC236}">
                <a16:creationId xmlns:a16="http://schemas.microsoft.com/office/drawing/2014/main" id="{DFBC9CF2-E605-4B4A-A641-FDD1F3E3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267712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TWT</a:t>
            </a:r>
          </a:p>
        </p:txBody>
      </p:sp>
      <p:sp>
        <p:nvSpPr>
          <p:cNvPr id="68614" name="TextBox 13">
            <a:extLst>
              <a:ext uri="{FF2B5EF4-FFF2-40B4-BE49-F238E27FC236}">
                <a16:creationId xmlns:a16="http://schemas.microsoft.com/office/drawing/2014/main" id="{E7270740-1E9B-4988-B92B-49A0AAC4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295494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THT</a:t>
            </a:r>
          </a:p>
        </p:txBody>
      </p:sp>
      <p:sp>
        <p:nvSpPr>
          <p:cNvPr id="68615" name="TextBox 14">
            <a:extLst>
              <a:ext uri="{FF2B5EF4-FFF2-40B4-BE49-F238E27FC236}">
                <a16:creationId xmlns:a16="http://schemas.microsoft.com/office/drawing/2014/main" id="{A1325337-DEA3-4373-8B64-59BAD81EF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323434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LHT</a:t>
            </a:r>
          </a:p>
        </p:txBody>
      </p:sp>
      <p:sp>
        <p:nvSpPr>
          <p:cNvPr id="68616" name="TextBox 15">
            <a:extLst>
              <a:ext uri="{FF2B5EF4-FFF2-40B4-BE49-F238E27FC236}">
                <a16:creationId xmlns:a16="http://schemas.microsoft.com/office/drawing/2014/main" id="{B20D6BB9-8D42-456A-A050-6654C31FC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1688115"/>
            <a:ext cx="499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  u1              u2            u3            u4           u5 </a:t>
            </a:r>
          </a:p>
        </p:txBody>
      </p:sp>
      <p:pic>
        <p:nvPicPr>
          <p:cNvPr id="68617" name="Bildobjekt 4">
            <a:extLst>
              <a:ext uri="{FF2B5EF4-FFF2-40B4-BE49-F238E27FC236}">
                <a16:creationId xmlns:a16="http://schemas.microsoft.com/office/drawing/2014/main" id="{B8A8166A-EF75-4C77-B08E-FA23655C3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1395150"/>
            <a:ext cx="5519737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8" name="Grupp 18">
            <a:extLst>
              <a:ext uri="{FF2B5EF4-FFF2-40B4-BE49-F238E27FC236}">
                <a16:creationId xmlns:a16="http://schemas.microsoft.com/office/drawing/2014/main" id="{175E8118-A15B-4B98-A615-62B8F054ACDD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4243125"/>
            <a:ext cx="1647825" cy="609600"/>
            <a:chOff x="5604882" y="5252137"/>
            <a:chExt cx="1929517" cy="702365"/>
          </a:xfrm>
        </p:grpSpPr>
        <p:pic>
          <p:nvPicPr>
            <p:cNvPr id="68633" name="Picture 10" descr="C:\Users\Miky\Desktop\Compilation\Figures Stock Preparation\jpg\Stock1.bmp">
              <a:extLst>
                <a:ext uri="{FF2B5EF4-FFF2-40B4-BE49-F238E27FC236}">
                  <a16:creationId xmlns:a16="http://schemas.microsoft.com/office/drawing/2014/main" id="{42546020-983C-4874-A6B4-5BDB7422A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" t="63347" r="62187" b="22214"/>
            <a:stretch>
              <a:fillRect/>
            </a:stretch>
          </p:blipFill>
          <p:spPr bwMode="auto">
            <a:xfrm>
              <a:off x="5604882" y="5274824"/>
              <a:ext cx="1905664" cy="65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34" name="Rektangel 17">
              <a:extLst>
                <a:ext uri="{FF2B5EF4-FFF2-40B4-BE49-F238E27FC236}">
                  <a16:creationId xmlns:a16="http://schemas.microsoft.com/office/drawing/2014/main" id="{7D7028C1-E779-4A9B-AA2C-5E2EEA3E4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4882" y="5252137"/>
              <a:ext cx="1929517" cy="70236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" name="Frihandsfigur 2">
            <a:extLst>
              <a:ext uri="{FF2B5EF4-FFF2-40B4-BE49-F238E27FC236}">
                <a16:creationId xmlns:a16="http://schemas.microsoft.com/office/drawing/2014/main" id="{EBBCAC65-9107-4C10-8750-C955D184DB46}"/>
              </a:ext>
            </a:extLst>
          </p:cNvPr>
          <p:cNvSpPr/>
          <p:nvPr/>
        </p:nvSpPr>
        <p:spPr bwMode="auto">
          <a:xfrm rot="21325274">
            <a:off x="9066213" y="2341300"/>
            <a:ext cx="976312" cy="1955800"/>
          </a:xfrm>
          <a:custGeom>
            <a:avLst/>
            <a:gdLst>
              <a:gd name="connsiteX0" fmla="*/ 78634 w 1361363"/>
              <a:gd name="connsiteY0" fmla="*/ 473846 h 2383562"/>
              <a:gd name="connsiteX1" fmla="*/ 251628 w 1361363"/>
              <a:gd name="connsiteY1" fmla="*/ 591235 h 2383562"/>
              <a:gd name="connsiteX2" fmla="*/ 483318 w 1361363"/>
              <a:gd name="connsiteY2" fmla="*/ 631395 h 2383562"/>
              <a:gd name="connsiteX3" fmla="*/ 721185 w 1361363"/>
              <a:gd name="connsiteY3" fmla="*/ 795122 h 2383562"/>
              <a:gd name="connsiteX4" fmla="*/ 884912 w 1361363"/>
              <a:gd name="connsiteY4" fmla="*/ 958849 h 2383562"/>
              <a:gd name="connsiteX5" fmla="*/ 968320 w 1361363"/>
              <a:gd name="connsiteY5" fmla="*/ 1070060 h 2383562"/>
              <a:gd name="connsiteX6" fmla="*/ 863288 w 1361363"/>
              <a:gd name="connsiteY6" fmla="*/ 1406781 h 2383562"/>
              <a:gd name="connsiteX7" fmla="*/ 708828 w 1361363"/>
              <a:gd name="connsiteY7" fmla="*/ 1527260 h 2383562"/>
              <a:gd name="connsiteX8" fmla="*/ 335037 w 1361363"/>
              <a:gd name="connsiteY8" fmla="*/ 2058600 h 2383562"/>
              <a:gd name="connsiteX9" fmla="*/ 409177 w 1361363"/>
              <a:gd name="connsiteY9" fmla="*/ 2358252 h 2383562"/>
              <a:gd name="connsiteX10" fmla="*/ 850931 w 1361363"/>
              <a:gd name="connsiteY10" fmla="*/ 2321181 h 2383562"/>
              <a:gd name="connsiteX11" fmla="*/ 1196920 w 1361363"/>
              <a:gd name="connsiteY11" fmla="*/ 1953568 h 2383562"/>
              <a:gd name="connsiteX12" fmla="*/ 1345201 w 1361363"/>
              <a:gd name="connsiteY12" fmla="*/ 1348087 h 2383562"/>
              <a:gd name="connsiteX13" fmla="*/ 1317399 w 1361363"/>
              <a:gd name="connsiteY13" fmla="*/ 965027 h 2383562"/>
              <a:gd name="connsiteX14" fmla="*/ 989945 w 1361363"/>
              <a:gd name="connsiteY14" fmla="*/ 495471 h 2383562"/>
              <a:gd name="connsiteX15" fmla="*/ 628510 w 1361363"/>
              <a:gd name="connsiteY15" fmla="*/ 164927 h 2383562"/>
              <a:gd name="connsiteX16" fmla="*/ 396820 w 1361363"/>
              <a:gd name="connsiteY16" fmla="*/ 29003 h 2383562"/>
              <a:gd name="connsiteX17" fmla="*/ 90991 w 1361363"/>
              <a:gd name="connsiteY17" fmla="*/ 13557 h 2383562"/>
              <a:gd name="connsiteX18" fmla="*/ 10672 w 1361363"/>
              <a:gd name="connsiteY18" fmla="*/ 189641 h 2383562"/>
              <a:gd name="connsiteX19" fmla="*/ 32296 w 1361363"/>
              <a:gd name="connsiteY19" fmla="*/ 427508 h 238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1363" h="2383562">
                <a:moveTo>
                  <a:pt x="78634" y="473846"/>
                </a:moveTo>
                <a:cubicBezTo>
                  <a:pt x="131407" y="519411"/>
                  <a:pt x="184181" y="564977"/>
                  <a:pt x="251628" y="591235"/>
                </a:cubicBezTo>
                <a:cubicBezTo>
                  <a:pt x="319075" y="617493"/>
                  <a:pt x="405059" y="597414"/>
                  <a:pt x="483318" y="631395"/>
                </a:cubicBezTo>
                <a:cubicBezTo>
                  <a:pt x="561577" y="665376"/>
                  <a:pt x="654253" y="740546"/>
                  <a:pt x="721185" y="795122"/>
                </a:cubicBezTo>
                <a:cubicBezTo>
                  <a:pt x="788117" y="849698"/>
                  <a:pt x="843723" y="913026"/>
                  <a:pt x="884912" y="958849"/>
                </a:cubicBezTo>
                <a:cubicBezTo>
                  <a:pt x="926101" y="1004672"/>
                  <a:pt x="971924" y="995405"/>
                  <a:pt x="968320" y="1070060"/>
                </a:cubicBezTo>
                <a:cubicBezTo>
                  <a:pt x="964716" y="1144715"/>
                  <a:pt x="906537" y="1330581"/>
                  <a:pt x="863288" y="1406781"/>
                </a:cubicBezTo>
                <a:cubicBezTo>
                  <a:pt x="820039" y="1482981"/>
                  <a:pt x="796870" y="1418624"/>
                  <a:pt x="708828" y="1527260"/>
                </a:cubicBezTo>
                <a:cubicBezTo>
                  <a:pt x="620786" y="1635896"/>
                  <a:pt x="384979" y="1920101"/>
                  <a:pt x="335037" y="2058600"/>
                </a:cubicBezTo>
                <a:cubicBezTo>
                  <a:pt x="285095" y="2197099"/>
                  <a:pt x="323195" y="2314489"/>
                  <a:pt x="409177" y="2358252"/>
                </a:cubicBezTo>
                <a:cubicBezTo>
                  <a:pt x="495159" y="2402016"/>
                  <a:pt x="719641" y="2388628"/>
                  <a:pt x="850931" y="2321181"/>
                </a:cubicBezTo>
                <a:cubicBezTo>
                  <a:pt x="982222" y="2253734"/>
                  <a:pt x="1114542" y="2115750"/>
                  <a:pt x="1196920" y="1953568"/>
                </a:cubicBezTo>
                <a:cubicBezTo>
                  <a:pt x="1279298" y="1791386"/>
                  <a:pt x="1325121" y="1512844"/>
                  <a:pt x="1345201" y="1348087"/>
                </a:cubicBezTo>
                <a:cubicBezTo>
                  <a:pt x="1365281" y="1183330"/>
                  <a:pt x="1376608" y="1107130"/>
                  <a:pt x="1317399" y="965027"/>
                </a:cubicBezTo>
                <a:cubicBezTo>
                  <a:pt x="1258190" y="822924"/>
                  <a:pt x="1104760" y="628821"/>
                  <a:pt x="989945" y="495471"/>
                </a:cubicBezTo>
                <a:cubicBezTo>
                  <a:pt x="875130" y="362121"/>
                  <a:pt x="727364" y="242672"/>
                  <a:pt x="628510" y="164927"/>
                </a:cubicBezTo>
                <a:cubicBezTo>
                  <a:pt x="529656" y="87182"/>
                  <a:pt x="486406" y="54231"/>
                  <a:pt x="396820" y="29003"/>
                </a:cubicBezTo>
                <a:cubicBezTo>
                  <a:pt x="307234" y="3775"/>
                  <a:pt x="155349" y="-13216"/>
                  <a:pt x="90991" y="13557"/>
                </a:cubicBezTo>
                <a:cubicBezTo>
                  <a:pt x="26633" y="40330"/>
                  <a:pt x="20454" y="120649"/>
                  <a:pt x="10672" y="189641"/>
                </a:cubicBezTo>
                <a:cubicBezTo>
                  <a:pt x="889" y="258633"/>
                  <a:pt x="-15071" y="284891"/>
                  <a:pt x="32296" y="427508"/>
                </a:cubicBezTo>
              </a:path>
            </a:pathLst>
          </a:custGeom>
          <a:noFill/>
          <a:ln w="285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bIns="0" anchor="b"/>
          <a:lstStyle/>
          <a:p>
            <a:pPr eaLnBrk="1" hangingPunct="1">
              <a:defRPr/>
            </a:pPr>
            <a:endParaRPr lang="en-US" sz="1000" kern="0">
              <a:solidFill>
                <a:srgbClr val="032040"/>
              </a:solidFill>
              <a:latin typeface="Arial" charset="0"/>
            </a:endParaRPr>
          </a:p>
        </p:txBody>
      </p:sp>
      <p:sp>
        <p:nvSpPr>
          <p:cNvPr id="68620" name="Oval 30">
            <a:extLst>
              <a:ext uri="{FF2B5EF4-FFF2-40B4-BE49-F238E27FC236}">
                <a16:creationId xmlns:a16="http://schemas.microsoft.com/office/drawing/2014/main" id="{9F5D5409-2E80-4C40-87B2-E887C2A980C6}"/>
              </a:ext>
            </a:extLst>
          </p:cNvPr>
          <p:cNvSpPr>
            <a:spLocks noChangeArrowheads="1"/>
          </p:cNvSpPr>
          <p:nvPr/>
        </p:nvSpPr>
        <p:spPr bwMode="auto">
          <a:xfrm rot="-2329346">
            <a:off x="6721475" y="1976175"/>
            <a:ext cx="2705100" cy="746125"/>
          </a:xfrm>
          <a:prstGeom prst="ellipse">
            <a:avLst/>
          </a:prstGeom>
          <a:noFill/>
          <a:ln w="28575" algn="ctr">
            <a:solidFill>
              <a:srgbClr val="00206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68621" name="Oval 31">
            <a:extLst>
              <a:ext uri="{FF2B5EF4-FFF2-40B4-BE49-F238E27FC236}">
                <a16:creationId xmlns:a16="http://schemas.microsoft.com/office/drawing/2014/main" id="{F9E5224E-9A54-446B-A03C-A6A671F11077}"/>
              </a:ext>
            </a:extLst>
          </p:cNvPr>
          <p:cNvSpPr>
            <a:spLocks noChangeArrowheads="1"/>
          </p:cNvSpPr>
          <p:nvPr/>
        </p:nvSpPr>
        <p:spPr bwMode="auto">
          <a:xfrm rot="-3119227">
            <a:off x="8015287" y="3495413"/>
            <a:ext cx="1882775" cy="673100"/>
          </a:xfrm>
          <a:prstGeom prst="ellipse">
            <a:avLst/>
          </a:prstGeom>
          <a:noFill/>
          <a:ln w="28575" algn="ctr">
            <a:solidFill>
              <a:srgbClr val="00206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68622" name="Oval 32">
            <a:extLst>
              <a:ext uri="{FF2B5EF4-FFF2-40B4-BE49-F238E27FC236}">
                <a16:creationId xmlns:a16="http://schemas.microsoft.com/office/drawing/2014/main" id="{95C86FBF-724B-4D00-ABF4-66D53E2F7BD5}"/>
              </a:ext>
            </a:extLst>
          </p:cNvPr>
          <p:cNvSpPr>
            <a:spLocks noChangeArrowheads="1"/>
          </p:cNvSpPr>
          <p:nvPr/>
        </p:nvSpPr>
        <p:spPr bwMode="auto">
          <a:xfrm rot="-1667570">
            <a:off x="10110788" y="2771513"/>
            <a:ext cx="1620837" cy="661987"/>
          </a:xfrm>
          <a:prstGeom prst="ellipse">
            <a:avLst/>
          </a:prstGeom>
          <a:noFill/>
          <a:ln w="28575" algn="ctr">
            <a:solidFill>
              <a:srgbClr val="00206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68623" name="Oval 33">
            <a:extLst>
              <a:ext uri="{FF2B5EF4-FFF2-40B4-BE49-F238E27FC236}">
                <a16:creationId xmlns:a16="http://schemas.microsoft.com/office/drawing/2014/main" id="{84ED1151-E1B8-4783-9645-747C17399536}"/>
              </a:ext>
            </a:extLst>
          </p:cNvPr>
          <p:cNvSpPr>
            <a:spLocks noChangeArrowheads="1"/>
          </p:cNvSpPr>
          <p:nvPr/>
        </p:nvSpPr>
        <p:spPr bwMode="auto">
          <a:xfrm rot="-9616595">
            <a:off x="9204325" y="1857113"/>
            <a:ext cx="1590675" cy="554037"/>
          </a:xfrm>
          <a:prstGeom prst="ellipse">
            <a:avLst/>
          </a:prstGeom>
          <a:noFill/>
          <a:ln w="28575" algn="ctr">
            <a:solidFill>
              <a:srgbClr val="00206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55" name="Ellips 14 1">
            <a:extLst>
              <a:ext uri="{FF2B5EF4-FFF2-40B4-BE49-F238E27FC236}">
                <a16:creationId xmlns:a16="http://schemas.microsoft.com/office/drawing/2014/main" id="{C04B58FD-DD3A-43AC-9D08-3DCCBBE3D711}"/>
              </a:ext>
            </a:extLst>
          </p:cNvPr>
          <p:cNvSpPr/>
          <p:nvPr/>
        </p:nvSpPr>
        <p:spPr bwMode="auto">
          <a:xfrm rot="1347843">
            <a:off x="8601075" y="1544375"/>
            <a:ext cx="1146175" cy="561975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bIns="0" anchor="b"/>
          <a:lstStyle/>
          <a:p>
            <a:pPr eaLnBrk="1" hangingPunct="1">
              <a:defRPr/>
            </a:pPr>
            <a:endParaRPr lang="en-US" sz="1000" kern="0">
              <a:solidFill>
                <a:srgbClr val="032040"/>
              </a:solidFill>
              <a:latin typeface="Arial" charset="0"/>
            </a:endParaRPr>
          </a:p>
        </p:txBody>
      </p:sp>
      <p:sp>
        <p:nvSpPr>
          <p:cNvPr id="57" name="Ellips 14 2">
            <a:extLst>
              <a:ext uri="{FF2B5EF4-FFF2-40B4-BE49-F238E27FC236}">
                <a16:creationId xmlns:a16="http://schemas.microsoft.com/office/drawing/2014/main" id="{4F09DB8C-0E9B-416F-9C9A-7B506BF2AE2D}"/>
              </a:ext>
            </a:extLst>
          </p:cNvPr>
          <p:cNvSpPr/>
          <p:nvPr/>
        </p:nvSpPr>
        <p:spPr bwMode="auto">
          <a:xfrm rot="418879">
            <a:off x="9109075" y="3049325"/>
            <a:ext cx="1606550" cy="560388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bIns="0" anchor="b"/>
          <a:lstStyle/>
          <a:p>
            <a:pPr eaLnBrk="1" hangingPunct="1">
              <a:defRPr/>
            </a:pPr>
            <a:endParaRPr lang="en-US" sz="1000" kern="0">
              <a:solidFill>
                <a:srgbClr val="032040"/>
              </a:solidFill>
              <a:latin typeface="Arial" charset="0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52CFD2F-1750-429B-A6A9-8F80908AF8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" y="2058003"/>
            <a:ext cx="5536651" cy="1557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p 7">
            <a:extLst>
              <a:ext uri="{FF2B5EF4-FFF2-40B4-BE49-F238E27FC236}">
                <a16:creationId xmlns:a16="http://schemas.microsoft.com/office/drawing/2014/main" id="{8B268156-55DB-406F-82A0-EA57BF19D11B}"/>
              </a:ext>
            </a:extLst>
          </p:cNvPr>
          <p:cNvGrpSpPr/>
          <p:nvPr/>
        </p:nvGrpSpPr>
        <p:grpSpPr>
          <a:xfrm>
            <a:off x="2182886" y="4202304"/>
            <a:ext cx="2638425" cy="1827214"/>
            <a:chOff x="2881313" y="4504001"/>
            <a:chExt cx="2638425" cy="1827214"/>
          </a:xfrm>
        </p:grpSpPr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68F94449-3549-4B6F-BB59-E666970D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547" y="4665851"/>
              <a:ext cx="2545191" cy="369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Control Configuration: </a:t>
              </a:r>
            </a:p>
          </p:txBody>
        </p:sp>
        <p:grpSp>
          <p:nvGrpSpPr>
            <p:cNvPr id="7" name="Grupp 6">
              <a:extLst>
                <a:ext uri="{FF2B5EF4-FFF2-40B4-BE49-F238E27FC236}">
                  <a16:creationId xmlns:a16="http://schemas.microsoft.com/office/drawing/2014/main" id="{2B671BE7-AA68-446A-9739-F829F275E30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2881313" y="4504001"/>
              <a:ext cx="2638425" cy="1827214"/>
              <a:chOff x="2881313" y="4504001"/>
              <a:chExt cx="2638425" cy="1827214"/>
            </a:xfrm>
          </p:grpSpPr>
          <p:pic>
            <p:nvPicPr>
              <p:cNvPr id="6" name="Bildobjekt 5">
                <a:extLst>
                  <a:ext uri="{FF2B5EF4-FFF2-40B4-BE49-F238E27FC236}">
                    <a16:creationId xmlns:a16="http://schemas.microsoft.com/office/drawing/2014/main" id="{C0B2C654-1947-4C37-B5C0-A54FEA4881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817" y="5172430"/>
                <a:ext cx="1380010" cy="9556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792883-69A4-4495-A89E-63E0638A8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313" y="4504001"/>
                <a:ext cx="2638425" cy="1827214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bIns="0" anchor="b"/>
              <a:lstStyle>
                <a:lvl1pPr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3204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Platshållare för datum 3">
            <a:extLst>
              <a:ext uri="{FF2B5EF4-FFF2-40B4-BE49-F238E27FC236}">
                <a16:creationId xmlns:a16="http://schemas.microsoft.com/office/drawing/2014/main" id="{1ACE56E1-89DD-477A-BC0C-C771ACB4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7</a:t>
            </a:fld>
            <a:endParaRPr lang="sv-SE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4762E7-FBA3-407E-8566-171FE1B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000" dirty="0"/>
              <a:t>Extension </a:t>
            </a:r>
            <a:r>
              <a:rPr lang="sv-SE" sz="3000" dirty="0" err="1"/>
              <a:t>of</a:t>
            </a:r>
            <a:r>
              <a:rPr lang="sv-SE" sz="3000" dirty="0"/>
              <a:t> the </a:t>
            </a:r>
            <a:r>
              <a:rPr lang="sv-SE" sz="3000" dirty="0" err="1"/>
              <a:t>Prediction</a:t>
            </a:r>
            <a:r>
              <a:rPr lang="sv-SE" sz="3000" dirty="0"/>
              <a:t> </a:t>
            </a:r>
            <a:r>
              <a:rPr lang="sv-SE" sz="3000" dirty="0" err="1"/>
              <a:t>Error</a:t>
            </a:r>
            <a:r>
              <a:rPr lang="sv-SE" sz="3000" dirty="0"/>
              <a:t> Index Array (PEIA) to </a:t>
            </a:r>
            <a:r>
              <a:rPr lang="sv-SE" sz="3000" dirty="0" err="1"/>
              <a:t>nonlinear</a:t>
            </a:r>
            <a:r>
              <a:rPr lang="sv-SE" sz="3000" dirty="0"/>
              <a:t> systems </a:t>
            </a:r>
            <a:endParaRPr lang="en-US" sz="300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F4F0D392-D19F-428C-A3F0-6EA0BC74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8</a:t>
            </a:fld>
            <a:endParaRPr lang="sv-SE" altLang="en-US" dirty="0"/>
          </a:p>
        </p:txBody>
      </p:sp>
      <p:pic>
        <p:nvPicPr>
          <p:cNvPr id="24" name="Bildobjekt 23">
            <a:extLst>
              <a:ext uri="{FF2B5EF4-FFF2-40B4-BE49-F238E27FC236}">
                <a16:creationId xmlns:a16="http://schemas.microsoft.com/office/drawing/2014/main" id="{4950C510-757D-43A2-8772-3E853BCC9A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861670"/>
            <a:ext cx="9664237" cy="360131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7DC91107-31B4-4D24-B618-82714793D8EC}"/>
              </a:ext>
            </a:extLst>
          </p:cNvPr>
          <p:cNvSpPr txBox="1"/>
          <p:nvPr/>
        </p:nvSpPr>
        <p:spPr>
          <a:xfrm>
            <a:off x="709353" y="1150938"/>
            <a:ext cx="797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Representation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nonlinear</a:t>
            </a:r>
            <a:r>
              <a:rPr lang="sv-SE" dirty="0"/>
              <a:t> system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Volterra</a:t>
            </a:r>
            <a:r>
              <a:rPr lang="sv-SE" dirty="0"/>
              <a:t> series expansion: </a:t>
            </a:r>
            <a:endParaRPr lang="en-US" dirty="0"/>
          </a:p>
        </p:txBody>
      </p: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2844A290-C19F-4F60-9435-5E606573396F}"/>
              </a:ext>
            </a:extLst>
          </p:cNvPr>
          <p:cNvCxnSpPr/>
          <p:nvPr/>
        </p:nvCxnSpPr>
        <p:spPr bwMode="auto">
          <a:xfrm>
            <a:off x="10113819" y="1684713"/>
            <a:ext cx="0" cy="7259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C67780AA-F79C-43AB-A676-044EE0909229}"/>
              </a:ext>
            </a:extLst>
          </p:cNvPr>
          <p:cNvCxnSpPr>
            <a:cxnSpLocks/>
          </p:cNvCxnSpPr>
          <p:nvPr/>
        </p:nvCxnSpPr>
        <p:spPr bwMode="auto">
          <a:xfrm>
            <a:off x="10113819" y="2277687"/>
            <a:ext cx="135774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0" name="textruta 29">
            <a:extLst>
              <a:ext uri="{FF2B5EF4-FFF2-40B4-BE49-F238E27FC236}">
                <a16:creationId xmlns:a16="http://schemas.microsoft.com/office/drawing/2014/main" id="{4D4309CA-0A02-44D7-9B11-4515C08F244D}"/>
              </a:ext>
            </a:extLst>
          </p:cNvPr>
          <p:cNvSpPr txBox="1"/>
          <p:nvPr/>
        </p:nvSpPr>
        <p:spPr>
          <a:xfrm>
            <a:off x="10529455" y="2000688"/>
            <a:ext cx="130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truncation</a:t>
            </a:r>
            <a:endParaRPr lang="en-US" sz="1200" dirty="0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9D3E2FD-F748-49BD-89D2-AEBC09B77447}"/>
              </a:ext>
            </a:extLst>
          </p:cNvPr>
          <p:cNvSpPr txBox="1"/>
          <p:nvPr/>
        </p:nvSpPr>
        <p:spPr>
          <a:xfrm>
            <a:off x="476596" y="2367249"/>
            <a:ext cx="11138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err="1"/>
              <a:t>Volterra</a:t>
            </a:r>
            <a:r>
              <a:rPr lang="sv-SE" u="sng" dirty="0"/>
              <a:t> series</a:t>
            </a:r>
            <a:r>
              <a:rPr lang="sv-S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nonlinearities</a:t>
            </a:r>
            <a:r>
              <a:rPr lang="sv-SE" dirty="0"/>
              <a:t> </a:t>
            </a:r>
            <a:r>
              <a:rPr lang="sv-SE" dirty="0" err="1"/>
              <a:t>except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time-varying</a:t>
            </a:r>
            <a:r>
              <a:rPr lang="sv-SE" dirty="0"/>
              <a:t> </a:t>
            </a:r>
            <a:r>
              <a:rPr lang="sv-SE" dirty="0" err="1"/>
              <a:t>propertes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hysteresis</a:t>
            </a:r>
            <a:r>
              <a:rPr lang="sv-S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recommended</a:t>
            </a:r>
            <a:r>
              <a:rPr lang="sv-SE" dirty="0"/>
              <a:t> in </a:t>
            </a:r>
            <a:r>
              <a:rPr lang="sv-SE" dirty="0" err="1"/>
              <a:t>practicce</a:t>
            </a:r>
            <a:r>
              <a:rPr lang="sv-SE" dirty="0"/>
              <a:t> for </a:t>
            </a:r>
            <a:r>
              <a:rPr lang="sv-SE" dirty="0" err="1"/>
              <a:t>very</a:t>
            </a:r>
            <a:r>
              <a:rPr lang="sv-SE" dirty="0"/>
              <a:t> strong </a:t>
            </a:r>
            <a:r>
              <a:rPr lang="sv-SE" dirty="0" err="1"/>
              <a:t>nonlinearities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saturations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the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terms in the expansion.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sv-SE" dirty="0" err="1"/>
              <a:t>precisely</a:t>
            </a:r>
            <a:r>
              <a:rPr lang="sv-SE" dirty="0"/>
              <a:t> Wiener and </a:t>
            </a:r>
            <a:r>
              <a:rPr lang="sv-SE" dirty="0" err="1"/>
              <a:t>Hamerstein</a:t>
            </a:r>
            <a:r>
              <a:rPr lang="sv-SE" dirty="0"/>
              <a:t> systems (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in paper).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approximate</a:t>
            </a:r>
            <a:r>
              <a:rPr lang="sv-SE" dirty="0"/>
              <a:t> general </a:t>
            </a:r>
            <a:r>
              <a:rPr lang="sv-SE" dirty="0" err="1"/>
              <a:t>nonlinear</a:t>
            </a:r>
            <a:r>
              <a:rPr lang="sv-SE" dirty="0"/>
              <a:t> system representations like Modulator-</a:t>
            </a:r>
            <a:r>
              <a:rPr lang="sv-SE" dirty="0" err="1"/>
              <a:t>Demodulator</a:t>
            </a:r>
            <a:r>
              <a:rPr lang="sv-SE" dirty="0"/>
              <a:t> (</a:t>
            </a:r>
            <a:r>
              <a:rPr lang="sv-SE" dirty="0" err="1"/>
              <a:t>MoDem</a:t>
            </a:r>
            <a:r>
              <a:rPr lang="sv-SE" dirty="0"/>
              <a:t>)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truncated</a:t>
            </a:r>
            <a:r>
              <a:rPr lang="sv-SE" dirty="0"/>
              <a:t> </a:t>
            </a:r>
            <a:r>
              <a:rPr lang="sv-SE" dirty="0" err="1"/>
              <a:t>Volterra</a:t>
            </a:r>
            <a:r>
              <a:rPr lang="sv-SE" dirty="0"/>
              <a:t> Series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truncated</a:t>
            </a:r>
            <a:r>
              <a:rPr lang="sv-SE" dirty="0"/>
              <a:t> at order 3 (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equation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).  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4C5B0BB-D3E6-4394-9FC8-6D6B43C0E3F5}"/>
              </a:ext>
            </a:extLst>
          </p:cNvPr>
          <p:cNvSpPr txBox="1"/>
          <p:nvPr/>
        </p:nvSpPr>
        <p:spPr>
          <a:xfrm>
            <a:off x="587433" y="4398574"/>
            <a:ext cx="10690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The </a:t>
            </a:r>
            <a:r>
              <a:rPr lang="sv-SE" u="sng" dirty="0" err="1"/>
              <a:t>linear</a:t>
            </a:r>
            <a:r>
              <a:rPr lang="sv-SE" u="sng" dirty="0"/>
              <a:t> </a:t>
            </a:r>
            <a:r>
              <a:rPr lang="sv-SE" u="sng" dirty="0" err="1"/>
              <a:t>Prediction</a:t>
            </a:r>
            <a:r>
              <a:rPr lang="sv-SE" u="sng" dirty="0"/>
              <a:t> </a:t>
            </a:r>
            <a:r>
              <a:rPr lang="sv-SE" u="sng" dirty="0" err="1"/>
              <a:t>Error</a:t>
            </a:r>
            <a:r>
              <a:rPr lang="sv-SE" u="sng" dirty="0"/>
              <a:t> Index Array has </a:t>
            </a:r>
            <a:r>
              <a:rPr lang="sv-SE" u="sng" dirty="0" err="1"/>
              <a:t>been</a:t>
            </a:r>
            <a:r>
              <a:rPr lang="sv-SE" u="sng" dirty="0"/>
              <a:t> </a:t>
            </a:r>
            <a:r>
              <a:rPr lang="sv-SE" u="sng" dirty="0" err="1"/>
              <a:t>defined</a:t>
            </a:r>
            <a:r>
              <a:rPr lang="sv-SE" u="sng" dirty="0"/>
              <a:t> to be </a:t>
            </a:r>
            <a:r>
              <a:rPr lang="sv-SE" u="sng" dirty="0" err="1"/>
              <a:t>used</a:t>
            </a:r>
            <a:r>
              <a:rPr lang="sv-SE" u="sng" dirty="0"/>
              <a:t> on </a:t>
            </a:r>
            <a:r>
              <a:rPr lang="sv-SE" u="sng" dirty="0" err="1"/>
              <a:t>Volterra</a:t>
            </a:r>
            <a:r>
              <a:rPr lang="sv-SE" u="sng" dirty="0"/>
              <a:t>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Preserving</a:t>
            </a:r>
            <a:r>
              <a:rPr lang="sv-SE" dirty="0"/>
              <a:t> the </a:t>
            </a:r>
            <a:r>
              <a:rPr lang="sv-SE" dirty="0" err="1"/>
              <a:t>energy</a:t>
            </a:r>
            <a:r>
              <a:rPr lang="sv-SE" dirty="0"/>
              <a:t> </a:t>
            </a:r>
            <a:r>
              <a:rPr lang="sv-SE" dirty="0" err="1"/>
              <a:t>interpretatons</a:t>
            </a:r>
            <a:r>
              <a:rPr lang="sv-SE" dirty="0"/>
              <a:t>, </a:t>
            </a:r>
            <a:r>
              <a:rPr lang="sv-SE" dirty="0" err="1"/>
              <a:t>including</a:t>
            </a:r>
            <a:r>
              <a:rPr lang="sv-SE" dirty="0"/>
              <a:t> the </a:t>
            </a:r>
            <a:r>
              <a:rPr lang="sv-SE" dirty="0" err="1"/>
              <a:t>one</a:t>
            </a:r>
            <a:r>
              <a:rPr lang="sv-SE" dirty="0"/>
              <a:t> in relation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Derivations for the </a:t>
            </a:r>
            <a:r>
              <a:rPr lang="sv-SE" dirty="0" err="1"/>
              <a:t>calculations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series </a:t>
            </a:r>
            <a:r>
              <a:rPr lang="sv-SE" dirty="0" err="1"/>
              <a:t>up</a:t>
            </a:r>
            <a:r>
              <a:rPr lang="sv-SE" dirty="0"/>
              <a:t> to order 3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included</a:t>
            </a:r>
            <a:r>
              <a:rPr lang="sv-SE" dirty="0"/>
              <a:t> in the paper.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Derivations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calculations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depends</a:t>
            </a:r>
            <a:r>
              <a:rPr lang="sv-SE" dirty="0"/>
              <a:t> on the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excitation </a:t>
            </a:r>
            <a:r>
              <a:rPr lang="sv-SE" dirty="0" err="1"/>
              <a:t>of</a:t>
            </a:r>
            <a:r>
              <a:rPr lang="sv-SE" dirty="0"/>
              <a:t> the input signals.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17535B-9FFF-4CC7-AB27-AECC9AA0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54013"/>
            <a:ext cx="11579225" cy="796925"/>
          </a:xfrm>
        </p:spPr>
        <p:txBody>
          <a:bodyPr/>
          <a:lstStyle/>
          <a:p>
            <a:r>
              <a:rPr lang="sv-SE" dirty="0" err="1"/>
              <a:t>Numerical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nonlinear</a:t>
            </a:r>
            <a:r>
              <a:rPr lang="sv-SE" dirty="0"/>
              <a:t> PEIA</a:t>
            </a:r>
            <a:endParaRPr lang="en-US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9AC15EF-EB3D-4EB0-BECD-1DA38DEBAC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7" y="2053572"/>
            <a:ext cx="5396483" cy="124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CE384423-0D89-4C8A-9948-5719042CF0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4" y="2241628"/>
            <a:ext cx="5006606" cy="748908"/>
          </a:xfrm>
          <a:prstGeom prst="rect">
            <a:avLst/>
          </a:prstGeom>
        </p:spPr>
      </p:pic>
      <p:grpSp>
        <p:nvGrpSpPr>
          <p:cNvPr id="62" name="Grupp 61">
            <a:extLst>
              <a:ext uri="{FF2B5EF4-FFF2-40B4-BE49-F238E27FC236}">
                <a16:creationId xmlns:a16="http://schemas.microsoft.com/office/drawing/2014/main" id="{80F31273-952B-4CD2-B031-E6F723E86B48}"/>
              </a:ext>
            </a:extLst>
          </p:cNvPr>
          <p:cNvGrpSpPr/>
          <p:nvPr/>
        </p:nvGrpSpPr>
        <p:grpSpPr>
          <a:xfrm>
            <a:off x="2967123" y="986444"/>
            <a:ext cx="6314903" cy="676102"/>
            <a:chOff x="1823258" y="1335579"/>
            <a:chExt cx="6314903" cy="676102"/>
          </a:xfrm>
        </p:grpSpPr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C49D4C0-BF1F-4940-B666-D096B6A2A612}"/>
                </a:ext>
              </a:extLst>
            </p:cNvPr>
            <p:cNvSpPr/>
            <p:nvPr/>
          </p:nvSpPr>
          <p:spPr bwMode="auto">
            <a:xfrm>
              <a:off x="2937164" y="1335579"/>
              <a:ext cx="1496291" cy="6761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rgbClr val="032040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4626A0C-337A-4198-A747-40F1CABFC3C2}"/>
                </a:ext>
              </a:extLst>
            </p:cNvPr>
            <p:cNvSpPr/>
            <p:nvPr/>
          </p:nvSpPr>
          <p:spPr bwMode="auto">
            <a:xfrm>
              <a:off x="5547361" y="1335579"/>
              <a:ext cx="1496291" cy="6761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rgbClr val="032040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Rak pilkoppling 15">
              <a:extLst>
                <a:ext uri="{FF2B5EF4-FFF2-40B4-BE49-F238E27FC236}">
                  <a16:creationId xmlns:a16="http://schemas.microsoft.com/office/drawing/2014/main" id="{ED2B6D6C-76E4-444B-B8E1-A25E784221B5}"/>
                </a:ext>
              </a:extLst>
            </p:cNvPr>
            <p:cNvCxnSpPr>
              <a:endCxn id="10" idx="1"/>
            </p:cNvCxnSpPr>
            <p:nvPr/>
          </p:nvCxnSpPr>
          <p:spPr bwMode="auto">
            <a:xfrm>
              <a:off x="1823258" y="1673630"/>
              <a:ext cx="111390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ak pilkoppling 16">
              <a:extLst>
                <a:ext uri="{FF2B5EF4-FFF2-40B4-BE49-F238E27FC236}">
                  <a16:creationId xmlns:a16="http://schemas.microsoft.com/office/drawing/2014/main" id="{E66ED78C-56F0-4276-A82E-8973FFB0F7CF}"/>
                </a:ext>
              </a:extLst>
            </p:cNvPr>
            <p:cNvCxnSpPr/>
            <p:nvPr/>
          </p:nvCxnSpPr>
          <p:spPr bwMode="auto">
            <a:xfrm>
              <a:off x="4433455" y="1673630"/>
              <a:ext cx="111390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ruta 17">
              <a:extLst>
                <a:ext uri="{FF2B5EF4-FFF2-40B4-BE49-F238E27FC236}">
                  <a16:creationId xmlns:a16="http://schemas.microsoft.com/office/drawing/2014/main" id="{BF93178B-50C0-4B05-9F4C-F8EFA1BEC8C2}"/>
                </a:ext>
              </a:extLst>
            </p:cNvPr>
            <p:cNvSpPr txBox="1"/>
            <p:nvPr/>
          </p:nvSpPr>
          <p:spPr>
            <a:xfrm>
              <a:off x="2133600" y="1335579"/>
              <a:ext cx="7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u(t)</a:t>
              </a:r>
              <a:endParaRPr lang="en-US" dirty="0"/>
            </a:p>
          </p:txBody>
        </p:sp>
        <p:sp>
          <p:nvSpPr>
            <p:cNvPr id="19" name="textruta 18">
              <a:extLst>
                <a:ext uri="{FF2B5EF4-FFF2-40B4-BE49-F238E27FC236}">
                  <a16:creationId xmlns:a16="http://schemas.microsoft.com/office/drawing/2014/main" id="{82069BBC-E3EC-4EF4-90DD-C97557E2E61D}"/>
                </a:ext>
              </a:extLst>
            </p:cNvPr>
            <p:cNvSpPr txBox="1"/>
            <p:nvPr/>
          </p:nvSpPr>
          <p:spPr>
            <a:xfrm>
              <a:off x="3380510" y="1477847"/>
              <a:ext cx="126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G(s)</a:t>
              </a:r>
              <a:endParaRPr lang="en-US" dirty="0"/>
            </a:p>
          </p:txBody>
        </p:sp>
        <p:sp>
          <p:nvSpPr>
            <p:cNvPr id="21" name="textruta 20">
              <a:extLst>
                <a:ext uri="{FF2B5EF4-FFF2-40B4-BE49-F238E27FC236}">
                  <a16:creationId xmlns:a16="http://schemas.microsoft.com/office/drawing/2014/main" id="{21656617-9B96-4817-84C9-0766B6551977}"/>
                </a:ext>
              </a:extLst>
            </p:cNvPr>
            <p:cNvSpPr txBox="1"/>
            <p:nvPr/>
          </p:nvSpPr>
          <p:spPr>
            <a:xfrm>
              <a:off x="4730259" y="1335579"/>
              <a:ext cx="7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x(t)</a:t>
              </a:r>
              <a:endParaRPr lang="en-US" dirty="0"/>
            </a:p>
          </p:txBody>
        </p:sp>
        <p:cxnSp>
          <p:nvCxnSpPr>
            <p:cNvPr id="22" name="Rak pilkoppling 21">
              <a:extLst>
                <a:ext uri="{FF2B5EF4-FFF2-40B4-BE49-F238E27FC236}">
                  <a16:creationId xmlns:a16="http://schemas.microsoft.com/office/drawing/2014/main" id="{6151367E-BFC5-478B-8B16-DC6F5A239701}"/>
                </a:ext>
              </a:extLst>
            </p:cNvPr>
            <p:cNvCxnSpPr/>
            <p:nvPr/>
          </p:nvCxnSpPr>
          <p:spPr bwMode="auto">
            <a:xfrm>
              <a:off x="7024255" y="1673630"/>
              <a:ext cx="111390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ruta 22">
              <a:extLst>
                <a:ext uri="{FF2B5EF4-FFF2-40B4-BE49-F238E27FC236}">
                  <a16:creationId xmlns:a16="http://schemas.microsoft.com/office/drawing/2014/main" id="{47A3EBAF-15E1-4988-B3EB-AE9AA45E0488}"/>
                </a:ext>
              </a:extLst>
            </p:cNvPr>
            <p:cNvSpPr txBox="1"/>
            <p:nvPr/>
          </p:nvSpPr>
          <p:spPr>
            <a:xfrm>
              <a:off x="7321059" y="1335579"/>
              <a:ext cx="7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y(t)</a:t>
              </a:r>
              <a:endParaRPr lang="en-US" dirty="0"/>
            </a:p>
          </p:txBody>
        </p:sp>
        <p:sp>
          <p:nvSpPr>
            <p:cNvPr id="24" name="textruta 23">
              <a:extLst>
                <a:ext uri="{FF2B5EF4-FFF2-40B4-BE49-F238E27FC236}">
                  <a16:creationId xmlns:a16="http://schemas.microsoft.com/office/drawing/2014/main" id="{CC7AE343-769F-4CA2-9BE3-47274DABC23F}"/>
                </a:ext>
              </a:extLst>
            </p:cNvPr>
            <p:cNvSpPr txBox="1"/>
            <p:nvPr/>
          </p:nvSpPr>
          <p:spPr>
            <a:xfrm>
              <a:off x="5610459" y="1350464"/>
              <a:ext cx="1485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/>
                <a:t>Output </a:t>
              </a:r>
              <a:r>
                <a:rPr lang="sv-SE" dirty="0" err="1"/>
                <a:t>Nonlinearity</a:t>
              </a:r>
              <a:endParaRPr lang="en-US" dirty="0"/>
            </a:p>
          </p:txBody>
        </p:sp>
      </p:grpSp>
      <p:sp>
        <p:nvSpPr>
          <p:cNvPr id="29" name="textruta 28">
            <a:extLst>
              <a:ext uri="{FF2B5EF4-FFF2-40B4-BE49-F238E27FC236}">
                <a16:creationId xmlns:a16="http://schemas.microsoft.com/office/drawing/2014/main" id="{70C43CC5-6F05-4D1B-8996-CEA5B87D79D3}"/>
              </a:ext>
            </a:extLst>
          </p:cNvPr>
          <p:cNvSpPr txBox="1"/>
          <p:nvPr/>
        </p:nvSpPr>
        <p:spPr>
          <a:xfrm>
            <a:off x="676102" y="986444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System definition: </a:t>
            </a:r>
            <a:endParaRPr lang="en-US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85BF3171-D3EB-45AF-AA22-B8C65E1B5D80}"/>
              </a:ext>
            </a:extLst>
          </p:cNvPr>
          <p:cNvSpPr txBox="1"/>
          <p:nvPr/>
        </p:nvSpPr>
        <p:spPr>
          <a:xfrm>
            <a:off x="7625542" y="1766108"/>
            <a:ext cx="265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Output </a:t>
            </a:r>
            <a:r>
              <a:rPr lang="sv-SE" dirty="0" err="1"/>
              <a:t>nonlinearity</a:t>
            </a:r>
            <a:endParaRPr lang="en-US" dirty="0"/>
          </a:p>
        </p:txBody>
      </p: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CC1EDF16-8659-400F-91B8-66D62C83307B}"/>
              </a:ext>
            </a:extLst>
          </p:cNvPr>
          <p:cNvCxnSpPr/>
          <p:nvPr/>
        </p:nvCxnSpPr>
        <p:spPr bwMode="auto">
          <a:xfrm>
            <a:off x="809106" y="3436966"/>
            <a:ext cx="1054053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Platshållare för datum 3">
            <a:extLst>
              <a:ext uri="{FF2B5EF4-FFF2-40B4-BE49-F238E27FC236}">
                <a16:creationId xmlns:a16="http://schemas.microsoft.com/office/drawing/2014/main" id="{8D269475-F411-45FE-B856-D91B5A7B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434" y="6453189"/>
            <a:ext cx="10369551" cy="249237"/>
          </a:xfrm>
        </p:spPr>
        <p:txBody>
          <a:bodyPr/>
          <a:lstStyle/>
          <a:p>
            <a:r>
              <a:rPr lang="sv-SE" altLang="en-US" dirty="0"/>
              <a:t>Miguel Castaño &amp; Wolfgang Birk | ADCHEM 2018 | 2008-07-26 | </a:t>
            </a:r>
            <a:r>
              <a:rPr lang="sv-SE" altLang="en-US" dirty="0" err="1"/>
              <a:t>Slide</a:t>
            </a:r>
            <a:r>
              <a:rPr lang="sv-SE" altLang="en-US" dirty="0"/>
              <a:t> </a:t>
            </a:r>
            <a:fld id="{504993E8-0997-4234-90BF-AD9789CB4FEB}" type="slidenum">
              <a:rPr lang="sv-SE" altLang="en-US" smtClean="0"/>
              <a:pPr/>
              <a:t>9</a:t>
            </a:fld>
            <a:endParaRPr lang="sv-SE" altLang="en-US" dirty="0"/>
          </a:p>
        </p:txBody>
      </p:sp>
      <p:pic>
        <p:nvPicPr>
          <p:cNvPr id="66" name="Bildobjekt 65">
            <a:extLst>
              <a:ext uri="{FF2B5EF4-FFF2-40B4-BE49-F238E27FC236}">
                <a16:creationId xmlns:a16="http://schemas.microsoft.com/office/drawing/2014/main" id="{885CBE5B-A963-4D75-AE77-E14A714B6B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" y="3767999"/>
            <a:ext cx="3297702" cy="575196"/>
          </a:xfrm>
          <a:prstGeom prst="rect">
            <a:avLst/>
          </a:prstGeom>
        </p:spPr>
      </p:pic>
      <p:pic>
        <p:nvPicPr>
          <p:cNvPr id="68" name="Bildobjekt 67">
            <a:extLst>
              <a:ext uri="{FF2B5EF4-FFF2-40B4-BE49-F238E27FC236}">
                <a16:creationId xmlns:a16="http://schemas.microsoft.com/office/drawing/2014/main" id="{9E9BAD0A-1D0B-4772-87CD-F976D37D5E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34" y="3730017"/>
            <a:ext cx="3872453" cy="673773"/>
          </a:xfrm>
          <a:prstGeom prst="rect">
            <a:avLst/>
          </a:prstGeom>
        </p:spPr>
      </p:pic>
      <p:pic>
        <p:nvPicPr>
          <p:cNvPr id="70" name="Bildobjekt 69">
            <a:extLst>
              <a:ext uri="{FF2B5EF4-FFF2-40B4-BE49-F238E27FC236}">
                <a16:creationId xmlns:a16="http://schemas.microsoft.com/office/drawing/2014/main" id="{7F3B4071-7066-4712-B43B-5DB996B01EE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0" y="3728850"/>
            <a:ext cx="3613776" cy="638834"/>
          </a:xfrm>
          <a:prstGeom prst="rect">
            <a:avLst/>
          </a:prstGeom>
        </p:spPr>
      </p:pic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23651633-E295-4805-9CC2-04E0EBDEE2E9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517" y="4892548"/>
            <a:ext cx="7847214" cy="6127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DA3A3B11-606D-404A-AC54-1D0A9C98ED76}"/>
              </a:ext>
            </a:extLst>
          </p:cNvPr>
          <p:cNvSpPr txBox="1"/>
          <p:nvPr/>
        </p:nvSpPr>
        <p:spPr>
          <a:xfrm>
            <a:off x="2085975" y="4527622"/>
            <a:ext cx="7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As the 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excitation </a:t>
            </a:r>
            <a:r>
              <a:rPr lang="sv-SE" dirty="0" err="1"/>
              <a:t>increases</a:t>
            </a:r>
            <a:r>
              <a:rPr lang="sv-SE" dirty="0"/>
              <a:t>, the diagonal </a:t>
            </a:r>
            <a:r>
              <a:rPr lang="sv-SE" dirty="0" err="1"/>
              <a:t>dominance</a:t>
            </a:r>
            <a:r>
              <a:rPr lang="sv-SE" dirty="0"/>
              <a:t> </a:t>
            </a:r>
            <a:r>
              <a:rPr lang="sv-SE" dirty="0" err="1"/>
              <a:t>increases</a:t>
            </a:r>
            <a:endParaRPr lang="en-US" dirty="0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61E33312-0680-44EA-9AEC-DFBD2E8D4B02}"/>
              </a:ext>
            </a:extLst>
          </p:cNvPr>
          <p:cNvSpPr txBox="1"/>
          <p:nvPr/>
        </p:nvSpPr>
        <p:spPr>
          <a:xfrm>
            <a:off x="809106" y="5123782"/>
            <a:ext cx="1032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Small </a:t>
            </a:r>
            <a:r>
              <a:rPr lang="sv-SE" dirty="0" err="1"/>
              <a:t>Gain</a:t>
            </a:r>
            <a:r>
              <a:rPr lang="sv-SE" dirty="0"/>
              <a:t> Approximation: The PEIA for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excitation </a:t>
            </a:r>
            <a:r>
              <a:rPr lang="sv-SE" dirty="0" err="1"/>
              <a:t>level</a:t>
            </a:r>
            <a:r>
              <a:rPr lang="sv-SE" dirty="0"/>
              <a:t> is the same as the PEIA for the </a:t>
            </a:r>
            <a:r>
              <a:rPr lang="sv-SE" dirty="0" err="1"/>
              <a:t>linear</a:t>
            </a:r>
            <a:r>
              <a:rPr lang="sv-SE" dirty="0"/>
              <a:t> approximation 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might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excitation </a:t>
            </a:r>
            <a:r>
              <a:rPr lang="sv-SE" dirty="0" err="1"/>
              <a:t>level</a:t>
            </a:r>
            <a:r>
              <a:rPr lang="sv-SE" dirty="0"/>
              <a:t> and </a:t>
            </a:r>
            <a:r>
              <a:rPr lang="sv-SE" dirty="0" err="1"/>
              <a:t>even</a:t>
            </a:r>
            <a:r>
              <a:rPr lang="sv-SE" dirty="0"/>
              <a:t> be </a:t>
            </a:r>
            <a:r>
              <a:rPr lang="sv-SE" dirty="0" err="1"/>
              <a:t>simplified</a:t>
            </a:r>
            <a:r>
              <a:rPr lang="sv-SE" dirty="0"/>
              <a:t>.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, the </a:t>
            </a:r>
            <a:r>
              <a:rPr lang="sv-SE" dirty="0" err="1"/>
              <a:t>nonlinear</a:t>
            </a:r>
            <a:r>
              <a:rPr lang="sv-SE" dirty="0"/>
              <a:t> </a:t>
            </a:r>
            <a:r>
              <a:rPr lang="sv-SE" dirty="0" err="1"/>
              <a:t>contributions</a:t>
            </a:r>
            <a:r>
              <a:rPr lang="sv-SE" dirty="0"/>
              <a:t> in the diagonal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importance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excitation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28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6.9066"/>
  <p:tag name="ORIGINALWIDTH" val="1079.115"/>
  <p:tag name="OUTPUTDPI" val="1200"/>
  <p:tag name="LATEXADDIN" val="\documentclass{article}&#10;\usepackage{amsmath}&#10;\pagestyle{empty}&#10;\begin{document}&#10;\begin{equation}&#10;\left(&#10;\begin{array}{ccccc}&#10;1&amp;0&amp;0&amp;0&amp;0\\&#10;0&amp;1&amp;0&amp;0&amp;0 \\&#10;0&amp;0&amp;1&amp;0&amp;0 \\&#10;0&amp;0&amp;0&amp;1&amp;0\\&#10;0&amp;0&amp;0&amp;0&amp;1&#10;\end{array}\right)\nonumber&#10;\end{equation} &#10;\end{document}"/>
  <p:tag name="IGUANATEXSIZE" val="20"/>
  <p:tag name="IGUANATEXCURSOR" val="21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,25"/>
  <p:tag name="ORIGINALWIDTH" val="7890"/>
  <p:tag name="LATEXADDIN" val="\documentclass{article}&#10;\usepackage{amsmath}&#10;\pagestyle{empty}&#10;\newcommand{\g}{g}&#10;\newcommand{\gZ}{\KI^{(0)}}&#10;\newcommand{\gO}{\KI^{(1)}}&#10;\newcommand{\gT}{\KI^{(2)}}&#10;\newcommand{\gTh}{\KI^{(3)}}&#10;\newcommand{\gk}{\KI^{(k)}}&#10;\newcommand{\KIZ}{\KI^{(0)}}&#10;\newcommand{\KIO}{\KI^{(1)}}&#10;\newcommand{\KIT}{\KI^{(2)}}&#10;\newcommand{\KITh}{\KI^{(3)}}&#10;\newcommand{\GZ}{\KTF^{(0)}}&#10;\newcommand{\GO}{\KTF^{(1)}}&#10;\newcommand{\GT}{\KTF^{(2)}}&#10;\newcommand{\GTh}{\KTF^{(3)}}&#10;\newcommand{\Gk}{\KTF^{(k)}}&#10;\newcommand{\KTFZ}{\KTF^{(0)}}&#10;\newcommand{\KTFO}{\KTF^{(1)}}&#10;\newcommand{\KTFT}{\KTF^{(2)}}&#10;\newcommand{\KTFTh}{\KTF^{(3)}}&#10;\newcommand{\KTFk}{\KTF^{(k)}}&#10;\newcommand{\KI}{h}&#10;\newcommand{\KTF}{H}&#10;\newcommand{\infint}{\int_{-\infty}^{\infty} }&#10;\begin{document}&#10;&#10;\begin{align}&#10;y(t)  = \gZ +  \infint \gO(\tau)u(t-\tau) d\tau + + \infint \gT(\tau_1,\tau_2)u(t-\tau_1)u(t-\tau_2)d\tau_1 d\tau_2 + \infint \gTh(\tau_1,\tau_2,\tau_3) u(t-\tau_1)u(t-\tau_2)u(t-\tau_3)d\tau_1 d\tau_2 d\tau_3 + \dots + \nonumber&#10;\end{align}&#10;&#10;\end{document}"/>
  <p:tag name="IGUANATEXSIZE" val="20"/>
  <p:tag name="IGUANATEXCURSOR" val="982"/>
  <p:tag name="TRANSPARENCY" val="Sant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4,5"/>
  <p:tag name="ORIGINALWIDTH" val="3397,5"/>
  <p:tag name="LATEXADDIN" val="\documentclass{article}&#10;\usepackage{amsmath}&#10;\pagestyle{empty}&#10;\newcommand{\dsp}{\displaystyle}&#10;\begin{document}&#10;\begin{equation}&#10;G(s)=\left(\begin{array}{ccc}&#10;\frac{\dsp 2}{\dsp (s+1)(s+2)} &amp; \frac{\dsp -0.8s+0.55}{\dsp (s+5)(s+2)} &amp; \frac{\dsp -0.5}{\dsp (s+4)} \\&#10;\frac{\dsp 2}{\dsp (s^2+3s+20)} &amp; \frac{\dsp 2.4}{\dsp (s^2+2s+4)} &amp; \frac{\dsp 0.5\dot(-3.5s+1)}{\dsp (s+4)(s+5)}                        \\&#10;\frac{\dsp 0.5}{\dsp (s+2)} &amp; \frac{\dsp 3}{\dsp (s+3)^2} &amp; \frac{\dsp 6}{\dsp (s+2)(s+5)}&#10;\end{array} \right)&#10;\nonumber&#10;\end{equation}&#10;&#10;&#10;&#10;\end{document}"/>
  <p:tag name="IGUANATEXSIZE" val="20"/>
  <p:tag name="IGUANATEXCURSOR" val="543"/>
  <p:tag name="TRANSPARENCY" val="Sant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7,75"/>
  <p:tag name="ORIGINALWIDTH" val="3396"/>
  <p:tag name="LATEXADDIN" val="\documentclass{article}&#10;\usepackage{amsmath}&#10;\pagestyle{empty}&#10;\begin{document}&#10;&#10;&#10;\begin{eqnarray}&#10;y_1(t)=&amp; x_{11}(t)+x_{11}(t)^2+x_{11}(t)^3 + x_{12}(t)+ x_{13}(t)^2 +x_{13}(t)^3 \nonumber \\&#10;y_2(t)=&amp; x_{21}(t) + x_{21}(t)^2+ x_{22}(t)^3+ x_{23}(t)+x_{23}(t)^2\nonumber \\&#10;y_3(t)=&amp; x_{31}(t)^3 + x_{32}(t)+x_{32}(t)^2 + x_{32}(t)^3 + x_{33}(t)^3\nonumber&#10;\end{eqnarray}&#10;&#10;&#10;\end{document}"/>
  <p:tag name="IGUANATEXSIZE" val="20"/>
  <p:tag name="IGUANATEXCURSOR" val="294"/>
  <p:tag name="TRANSPARENCY" val="Sant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,5"/>
  <p:tag name="ORIGINALWIDTH" val="2579,25"/>
  <p:tag name="LATEXADDIN" val="\documentclass{article}&#10;\usepackage{amsmath}&#10;\pagestyle{empty}&#10;\begin{document}&#10;\newcommand{\PEIA}{PEIA}&#10;\begin{align}&#10;&amp;PEIA_{[\sigma^2_u=10^{-5}]}=\left(&#10;\begin{array}{ccc}&#10;    \underline{0.2416} &amp;   0.0347 &amp;   0.0227 \\&#10;    0.0242 &amp;   \underline{0.2609} &amp;   \underline{0.1238} \\&#10;    0.0453 &amp;   0.0604 &amp;   \underline{0.1864} \\&#10;    \end{array} \right) \nonumber&#10;%    \\&#10;%\PEIA_{11}&amp;+\PEIA_{22}+\PEIA_{33}+\PEIA_{23}=0.8128\label{eq:SparsePEIA}&#10; %\\&#10;%\PEIA_{11}&amp;+\PEIA_{22}+\PEIA_{33}=0.6890\label{eq:DiagonalPEIA}&#10;\end{align}&#10;&#10;&#10;\end{document}"/>
  <p:tag name="IGUANATEXSIZE" val="20"/>
  <p:tag name="IGUANATEXCURSOR" val="135"/>
  <p:tag name="TRANSPARENCY" val="Sant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,5"/>
  <p:tag name="ORIGINALWIDTH" val="2592"/>
  <p:tag name="LATEXADDIN" val="\documentclass{article}&#10;\usepackage{amsmath}&#10;\pagestyle{empty}&#10;\begin{document}&#10;\newcommand{\PEIA}{PEIA}&#10;\begin{align} &amp;\PEIA_{[\sigma_u^2=0.005]} = \left( \begin{array}{ccc}&#10;   \underline{0.2497}  &amp;  0.0330 &amp;   0.0217 \\&#10;    0.0231 &amp;   \underline{0.2658} &amp;   0.1179 \\&#10;    0.0437 &amp;   0.0587  &amp;  \underline{0.1863}&#10;   \end{array}\right)&#10;   \nonumber&#10;% \\&#10;%[&amp;\PEIA_{\sigma_u=0.005}]_{11}+[\PEIA_{0.005}]_{22} + [\PEIA_{0.005}]_{33} = 0.7019 \nonumber\\&#10;\end{align}&#10;&#10;&#10;&#10;\end{document}"/>
  <p:tag name="IGUANATEXSIZE" val="20"/>
  <p:tag name="IGUANATEXCURSOR" val="138"/>
  <p:tag name="TRANSPARENCY" val="Sant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,5"/>
  <p:tag name="ORIGINALWIDTH" val="2541,75"/>
  <p:tag name="LATEXADDIN" val="\documentclass{article}&#10;\usepackage{amsmath}&#10;\pagestyle{empty}&#10;\begin{document}&#10;\newcommand{\PEIA}{PEIA}&#10;\begin{align}&#10;&amp;\PEIA_{[\sigma_u^2=0.36]}  = \left(\begin{array}{ccc}&#10;    \underline{0.3694} &amp;   0.0034  &amp;  0.0037 \\&#10;    0.0027 &amp;   \underline{0.4059}  &amp;  0.0122 \\&#10;    0.0096 &amp;   0.0180  &amp;  \underline{0.1752}&#10;\end{array}\right)&#10;\nonumber &#10;%\\&#10;%[&amp;\PEIA_{0.36}]_{11}+[\PEIA_{0.36}]_{22} + [\PEIA_{0.36}]_{33} =  0.9504 \nonumber&#10;\end{align}&#10;&#10;&#10;\end{document}"/>
  <p:tag name="IGUANATEXSIZE" val="20"/>
  <p:tag name="IGUANATEXCURSOR" val="138"/>
  <p:tag name="TRANSPARENCY" val="Sant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bsy,amssymb,amscd,verbatim,natbib}&#10;\newcommand{\bm}{\begin{bmatrix}}&#10;\newcommand{\ebm}{\end{bmatrix}}&#10;\pagestyle{empty}&#10;\begin{document}&#10;\begin{equation}&#10;PM=&#10;\bm&#10;  0.0932  &amp;   0.3451 \\&#10;    0.4587  &amp;  0.1030&#10;\ebm&#10;\nonumber&#10;\end{equation}&#10;\end{document}"/>
  <p:tag name="IGUANATEXSIZE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1797.525"/>
  <p:tag name="OUTPUTDPI" val="1200"/>
  <p:tag name="LATEXADDIN" val="\documentclass{article}&#10;\usepackage{amsmath}&#10;\pagestyle{empty}&#10;\begin{document}&#10;\begin{equation}&#10;||G_{ij}||_2  =\sqrt{\frac{1}{2\pi} \int_{-\infty}^{\infty} |G_{ij}(\textbf{j}\omega)|^2 d\omega }&#10;\nonumber&#10;\end{equation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1364.079"/>
  <p:tag name="OUTPUTDPI" val="1200"/>
  <p:tag name="LATEXADDIN" val="\documentclass{article}&#10;\usepackage{amsmath}&#10;\pagestyle{empty}&#10;\begin{document}&#10;\begin{equation}&#10;||G_{ij}||_2 = \sqrt{\int_{0}^{2\pi} g_{ij}^2(\tau) d\tau} \nonumber&#10;\end{equation}&#10;\end{document}"/>
  <p:tag name="IGUANATEXSIZE" val="20"/>
  <p:tag name="IGUANATEXCURSOR" val="16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1.721"/>
  <p:tag name="ORIGINALWIDTH" val="2609.674"/>
  <p:tag name="OUTPUTDPI" val="1200"/>
  <p:tag name="LATEXADDIN" val="\documentclass{article}&#10;\usepackage{amsmath}&#10;\pagestyle{empty}&#10;\begin{document}&#10;\begin{equation}&#10; ||G_{ij}||_2  = \sqrt{trace(B_j^T Q_i B_j)} = \sqrt{trace(C_i P_j C_i^T)} &#10;\nonumber&#10;\end{equation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9.6925"/>
  <p:tag name="ORIGINALWIDTH" val="1205.099"/>
  <p:tag name="OUTPUTDPI" val="1200"/>
  <p:tag name="LATEXADDIN" val="\documentclass{article}&#10;\usepackage{amsmath}&#10;\pagestyle{empty}&#10;\begin{document}&#10;\begin{equation}&#10;[\Sigma_2]_{ij}= \frac{||G_{ij}(s)||_2}{\displaystyle \sum_{i,j}||G_{ij}(s)||_2}&#10;\nonumber&#10;\end{equation}&#10;&#10;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0,25"/>
  <p:tag name="ORIGINALWIDTH" val="2085"/>
  <p:tag name="LATEXADDIN" val="\documentclass{article}&#10;\usepackage{amsmath}&#10;\pagestyle{empty}&#10;\begin{document}&#10;\begin{equation}&#10;PEIA_{ij}= \frac{||G_{ij}(s)||_2^2}{\displaystyle \sum_{i,j}||G_{ij}(s)||_2^2}=&#10;\frac{||G_{ij}(s)||_2^2}{||G(s)||_2^2}&#10;\nonumber&#10;\end{equation}&#10;&#10;&#10;&#10;\end{document}"/>
  <p:tag name="IGUANATEXSIZE" val="20"/>
  <p:tag name="IGUANATEXCURSOR" val="101"/>
  <p:tag name="TRANSPARENCY" val="Sant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9,25"/>
  <p:tag name="ORIGINALWIDTH" val="3195,75"/>
  <p:tag name="LATEXADDIN" val="\documentclass{article}&#10;\usepackage{amsmath}&#10;\pagestyle{empty}&#10;\begin{document}&#10;&#10;\begin{equation}&#10;PEIA=&#10;%\left(\begin{array}{ccccc}&#10;\left(&#10;\begin{smallmatrix}&#10;   \fbox{ 0.1705 } &amp;       0 &amp;   0.0014 &amp;        0 &amp;  \fbox{ 0.0576} \\&#10;         0  &amp; \fbox{0.0844} &amp;   0.0242 &amp;   \fbox{0.2411} &amp;        0 \\&#10;         0  &amp;  0.0007 &amp;  \fbox{ 0.0954} &amp;        0 &amp;        0 \\&#10;         0  &amp;  0.0013 &amp;   0.0016 &amp;  \fbox{0.0343} &amp;   \fbox{0.0384} \\&#10;         0  &amp;  0.0071 &amp;   0.0094 &amp;   \fbox{0.0465} &amp;   \fbox{0.1861} \\&#10;         \end{smallmatrix}&#10;         \right)&#10;         \nonumber&#10;\end{equation}&#10;&#10;&#10;\end{document}"/>
  <p:tag name="IGUANATEXSIZE" val="20"/>
  <p:tag name="IGUANATEXCURSOR" val="102"/>
  <p:tag name="TRANSPARENCY" val="Sant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"/>
  <p:tag name="LAY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7"/>
  <p:tag name="ORIGINALWIDTH" val="1079,25"/>
  <p:tag name="LATEXADDIN" val="\documentclass{article}&#10;\usepackage{amsmath}&#10;\pagestyle{empty}&#10;\begin{document}&#10;\begin{equation}&#10;\left(&#10;\begin{array}{ccccc}&#10;1&amp;0&amp;0&amp;0&amp;1\\&#10;0&amp;1&amp;0&amp;1&amp;0 \\&#10;0&amp;0&amp;1&amp;0&amp;0 \\&#10;0&amp;0&amp;0&amp;1&amp;1\\&#10;0&amp;0&amp;0&amp;1&amp;1&#10;\end{array}\right)\nonumber&#10;\end{equation} &#10;\end{document}"/>
  <p:tag name="IGUANATEXSIZE" val="20"/>
  <p:tag name="IGUANATEXCURSOR" val="182"/>
  <p:tag name="TRANSPARENCY" val="Sant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LTU_ProcessIT_sv">
  <a:themeElements>
    <a:clrScheme name="1_LTU_ProcessIT_s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TU_ProcessIT_sv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TU_ProcessIT_s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TU_ProcessIT_sv">
  <a:themeElements>
    <a:clrScheme name="1_LTU_ProcessIT_s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TU_ProcessIT_sv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LTU_ProcessIT_s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1685</Words>
  <Application>Microsoft Office PowerPoint</Application>
  <PresentationFormat>Widescreen</PresentationFormat>
  <Paragraphs>159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Calligraphy</vt:lpstr>
      <vt:lpstr>Times New Roman</vt:lpstr>
      <vt:lpstr>1_LTU_ProcessIT_sv</vt:lpstr>
      <vt:lpstr>2_LTU_ProcessIT_sv</vt:lpstr>
      <vt:lpstr>PowerPoint Presentation</vt:lpstr>
      <vt:lpstr> A procedure for control design of complex processes</vt:lpstr>
      <vt:lpstr> Vision: Shifting the paradigm using data-driven CCS</vt:lpstr>
      <vt:lpstr>Control Configuration Selection (CCS)</vt:lpstr>
      <vt:lpstr>Why using the H2-norm to quantify the significance of IO channels</vt:lpstr>
      <vt:lpstr>Linear Prediction Error Index Array (PEIA)</vt:lpstr>
      <vt:lpstr>Exampe of using PEIA on a Secondary Heating System</vt:lpstr>
      <vt:lpstr>Extension of the Prediction Error Index Array (PEIA) to nonlinear systems </vt:lpstr>
      <vt:lpstr>Numerical Example with the nonlinear PEIA</vt:lpstr>
      <vt:lpstr>Concluding remarks on the Prediction Error Index Array (PEIA)</vt:lpstr>
      <vt:lpstr>PowerPoint Presentation</vt:lpstr>
      <vt:lpstr>PowerPoint Presentation</vt:lpstr>
      <vt:lpstr>Criteria for selecting the examples</vt:lpstr>
      <vt:lpstr>Relevance for future work</vt:lpstr>
      <vt:lpstr>Envisioned applications in chemical industry</vt:lpstr>
      <vt:lpstr>Control Configuration Selection</vt:lpstr>
      <vt:lpstr>PEIA as a gramian-based Interaction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procedure for control design of complex processes</dc:title>
  <dc:creator>Miguel Castano</dc:creator>
  <cp:lastModifiedBy>Miguel Castano</cp:lastModifiedBy>
  <cp:revision>2</cp:revision>
  <dcterms:created xsi:type="dcterms:W3CDTF">2018-07-19T19:07:50Z</dcterms:created>
  <dcterms:modified xsi:type="dcterms:W3CDTF">2022-09-07T18:02:23Z</dcterms:modified>
</cp:coreProperties>
</file>