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66" r:id="rId4"/>
    <p:sldId id="269" r:id="rId5"/>
    <p:sldId id="276" r:id="rId6"/>
    <p:sldId id="277" r:id="rId7"/>
    <p:sldId id="267" r:id="rId8"/>
    <p:sldId id="268" r:id="rId9"/>
    <p:sldId id="273" r:id="rId10"/>
    <p:sldId id="272" r:id="rId11"/>
    <p:sldId id="279" r:id="rId12"/>
    <p:sldId id="278" r:id="rId13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Emulogic" pitchFamily="2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F18474-9B2D-4492-27E9-B8B12FF17F47}" v="20" dt="2023-05-14T02:44:26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řemeček Kryštof" userId="S::kremecek.kr.2021@skola.ssps.cz::c48fe65c-8f16-4b2c-b0cd-fb3af7cf5dd0" providerId="AD" clId="Web-{0FF18474-9B2D-4492-27E9-B8B12FF17F47}"/>
    <pc:docChg chg="modSld">
      <pc:chgData name="Křemeček Kryštof" userId="S::kremecek.kr.2021@skola.ssps.cz::c48fe65c-8f16-4b2c-b0cd-fb3af7cf5dd0" providerId="AD" clId="Web-{0FF18474-9B2D-4492-27E9-B8B12FF17F47}" dt="2023-05-14T02:44:26.183" v="18" actId="20577"/>
      <pc:docMkLst>
        <pc:docMk/>
      </pc:docMkLst>
      <pc:sldChg chg="addSp modSp">
        <pc:chgData name="Křemeček Kryštof" userId="S::kremecek.kr.2021@skola.ssps.cz::c48fe65c-8f16-4b2c-b0cd-fb3af7cf5dd0" providerId="AD" clId="Web-{0FF18474-9B2D-4492-27E9-B8B12FF17F47}" dt="2023-05-14T02:44:26.183" v="18" actId="20577"/>
        <pc:sldMkLst>
          <pc:docMk/>
          <pc:sldMk cId="109857222" sldId="256"/>
        </pc:sldMkLst>
        <pc:spChg chg="mod">
          <ac:chgData name="Křemeček Kryštof" userId="S::kremecek.kr.2021@skola.ssps.cz::c48fe65c-8f16-4b2c-b0cd-fb3af7cf5dd0" providerId="AD" clId="Web-{0FF18474-9B2D-4492-27E9-B8B12FF17F47}" dt="2023-05-14T02:44:26.183" v="1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řemeček Kryštof" userId="S::kremecek.kr.2021@skola.ssps.cz::c48fe65c-8f16-4b2c-b0cd-fb3af7cf5dd0" providerId="AD" clId="Web-{0FF18474-9B2D-4492-27E9-B8B12FF17F47}" dt="2023-05-14T02:44:22.527" v="17" actId="20577"/>
          <ac:spMkLst>
            <pc:docMk/>
            <pc:sldMk cId="109857222" sldId="256"/>
            <ac:spMk id="3" creationId="{00000000-0000-0000-0000-000000000000}"/>
          </ac:spMkLst>
        </pc:spChg>
        <pc:picChg chg="add mod ord">
          <ac:chgData name="Křemeček Kryštof" userId="S::kremecek.kr.2021@skola.ssps.cz::c48fe65c-8f16-4b2c-b0cd-fb3af7cf5dd0" providerId="AD" clId="Web-{0FF18474-9B2D-4492-27E9-B8B12FF17F47}" dt="2023-05-14T02:43:53.182" v="5"/>
          <ac:picMkLst>
            <pc:docMk/>
            <pc:sldMk cId="109857222" sldId="256"/>
            <ac:picMk id="4" creationId="{0EDC070A-E46C-07B4-8F22-4891843313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imY5P0pR9U&amp;t=200s&amp;ab_channel=TKProgramming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sps.cajthaml.eu/2-pva/selfstudy/lekce-nahodnost-soubory-datum-cas/streamy-635d9ba569f8acfe98ba972a" TargetMode="External"/><Relationship Id="rId5" Type="http://schemas.openxmlformats.org/officeDocument/2006/relationships/hyperlink" Target="https://stackoverflow.com/questions/37774062/c-sharp-create-high-score-text-file" TargetMode="External"/><Relationship Id="rId4" Type="http://schemas.openxmlformats.org/officeDocument/2006/relationships/hyperlink" Target="https://stackoverflow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xmlns="" id="{0EDC070A-E46C-07B4-8F22-489184331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317"/>
            <a:ext cx="12252101" cy="6866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chemeClr val="bg1"/>
                </a:solidFill>
                <a:latin typeface="Emulogic" pitchFamily="2" charset="0"/>
                <a:cs typeface="Calibri Light"/>
              </a:rPr>
              <a:t>SNAKE</a:t>
            </a:r>
            <a:endParaRPr lang="en-US" sz="7200" dirty="0">
              <a:solidFill>
                <a:schemeClr val="bg1"/>
              </a:solidFill>
              <a:latin typeface="Emulogic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cs typeface="Calibri"/>
              </a:rPr>
              <a:t>Kryštof Křemeček 2.A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" y="5257800"/>
            <a:ext cx="429768" cy="4297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26" y="5257800"/>
            <a:ext cx="429768" cy="4297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94" y="5257800"/>
            <a:ext cx="429768" cy="429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62" y="5257800"/>
            <a:ext cx="429768" cy="4297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30" y="5257800"/>
            <a:ext cx="429768" cy="4297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30" y="4828032"/>
            <a:ext cx="429768" cy="4297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30" y="4398264"/>
            <a:ext cx="429768" cy="4297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30" y="3968496"/>
            <a:ext cx="429768" cy="4297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30" y="3538728"/>
            <a:ext cx="429768" cy="4297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30" y="3108960"/>
            <a:ext cx="429768" cy="4297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62" y="3108960"/>
            <a:ext cx="429768" cy="4297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94" y="3108960"/>
            <a:ext cx="429768" cy="4297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26" y="3108960"/>
            <a:ext cx="429768" cy="4297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" y="3108960"/>
            <a:ext cx="429768" cy="4297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595"/>
            <a:ext cx="429768" cy="42976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26" y="692595"/>
            <a:ext cx="429768" cy="4297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93" y="692595"/>
            <a:ext cx="429768" cy="42976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03" y="692595"/>
            <a:ext cx="429768" cy="42976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171" y="692595"/>
            <a:ext cx="429768" cy="42976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381" y="692595"/>
            <a:ext cx="429768" cy="4297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149" y="692595"/>
            <a:ext cx="429768" cy="42976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917" y="692595"/>
            <a:ext cx="429768" cy="42976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685" y="692595"/>
            <a:ext cx="429768" cy="4297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743" y="692595"/>
            <a:ext cx="429768" cy="42976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511" y="692595"/>
            <a:ext cx="429768" cy="42976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511" y="262827"/>
            <a:ext cx="429768" cy="42976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18"/>
          <a:stretch/>
        </p:blipFill>
        <p:spPr>
          <a:xfrm>
            <a:off x="4258511" y="-9145"/>
            <a:ext cx="429768" cy="28657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879" y="-9145"/>
            <a:ext cx="429768" cy="42976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879" y="408016"/>
            <a:ext cx="429768" cy="42976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879" y="838888"/>
            <a:ext cx="429768" cy="4297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879" y="1263868"/>
            <a:ext cx="429768" cy="4297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879" y="1679720"/>
            <a:ext cx="429768" cy="4297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879" y="2108799"/>
            <a:ext cx="429768" cy="42976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879" y="2538949"/>
            <a:ext cx="429768" cy="42976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879" y="2972892"/>
            <a:ext cx="429768" cy="42976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879" y="3402660"/>
            <a:ext cx="429768" cy="42976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879" y="3832428"/>
            <a:ext cx="429768" cy="42976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879" y="4262196"/>
            <a:ext cx="429768" cy="42976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879" y="4689338"/>
            <a:ext cx="429768" cy="42976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879" y="5119106"/>
            <a:ext cx="429768" cy="42976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879" y="5546248"/>
            <a:ext cx="429768" cy="42976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132" y="5546248"/>
            <a:ext cx="429768" cy="42976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792" y="5546248"/>
            <a:ext cx="429768" cy="42976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638" y="5546248"/>
            <a:ext cx="429768" cy="42976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78" y="5543654"/>
            <a:ext cx="429768" cy="131434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45" y="5543652"/>
            <a:ext cx="1928929" cy="43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xmlns="" id="{0EDC070A-E46C-07B4-8F22-489184331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101" y="-8317"/>
            <a:ext cx="12252101" cy="6866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Nejlepší části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Funkční program</a:t>
            </a:r>
          </a:p>
          <a:p>
            <a:endParaRPr lang="cs-CZ" dirty="0" smtClean="0">
              <a:solidFill>
                <a:schemeClr val="bg1"/>
              </a:solidFill>
            </a:endParaRPr>
          </a:p>
          <a:p>
            <a:r>
              <a:rPr lang="cs-CZ" dirty="0" smtClean="0">
                <a:solidFill>
                  <a:schemeClr val="bg1"/>
                </a:solidFill>
              </a:rPr>
              <a:t>Přijatelný design</a:t>
            </a:r>
          </a:p>
          <a:p>
            <a:endParaRPr lang="cs-CZ" dirty="0">
              <a:solidFill>
                <a:schemeClr val="bg1"/>
              </a:solidFill>
            </a:endParaRPr>
          </a:p>
          <a:p>
            <a:r>
              <a:rPr lang="cs-CZ" dirty="0" smtClean="0">
                <a:solidFill>
                  <a:schemeClr val="bg1"/>
                </a:solidFill>
              </a:rPr>
              <a:t>Content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5888736"/>
            <a:ext cx="428858" cy="969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18" y="5888736"/>
            <a:ext cx="6054238" cy="428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98" y="3648456"/>
            <a:ext cx="428858" cy="2240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256" y="3642752"/>
            <a:ext cx="3986784" cy="4288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182" y="-8317"/>
            <a:ext cx="428858" cy="365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83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xmlns="" id="{0EDC070A-E46C-07B4-8F22-489184331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101" y="0"/>
            <a:ext cx="12252101" cy="6866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Zdroje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TK Programming. (2022, 22. </a:t>
            </a:r>
            <a:r>
              <a:rPr lang="en-US" sz="1600" dirty="0" err="1">
                <a:solidFill>
                  <a:schemeClr val="bg1"/>
                </a:solidFill>
              </a:rPr>
              <a:t>října</a:t>
            </a:r>
            <a:r>
              <a:rPr lang="en-US" sz="1600" dirty="0">
                <a:solidFill>
                  <a:schemeClr val="bg1"/>
                </a:solidFill>
              </a:rPr>
              <a:t>). </a:t>
            </a:r>
            <a:r>
              <a:rPr lang="en-US" sz="1600" i="1" dirty="0">
                <a:solidFill>
                  <a:schemeClr val="bg1"/>
                </a:solidFill>
              </a:rPr>
              <a:t>How to Create A Snake Game In WPF.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u="sng" dirty="0">
                <a:solidFill>
                  <a:schemeClr val="bg1"/>
                </a:solidFill>
                <a:hlinkClick r:id="rId3"/>
              </a:rPr>
              <a:t>https://www.youtube.com/watch?v=5imY5P0pR9U&amp;t=200s&amp;ab_channel=TKProgramming</a:t>
            </a:r>
            <a:r>
              <a:rPr lang="cs-CZ" sz="1600" u="sng" dirty="0" smtClean="0">
                <a:solidFill>
                  <a:schemeClr val="bg1"/>
                </a:solidFill>
                <a:hlinkClick r:id="rId4"/>
              </a:rPr>
              <a:t>https</a:t>
            </a:r>
            <a:r>
              <a:rPr lang="cs-CZ" sz="1600" u="sng" dirty="0">
                <a:solidFill>
                  <a:schemeClr val="bg1"/>
                </a:solidFill>
                <a:hlinkClick r:id="rId4"/>
              </a:rPr>
              <a:t>://stackoverflow.com</a:t>
            </a:r>
            <a:r>
              <a:rPr lang="cs-CZ" sz="1600" u="sng" dirty="0" smtClean="0">
                <a:solidFill>
                  <a:schemeClr val="bg1"/>
                </a:solidFill>
                <a:hlinkClick r:id="rId4"/>
              </a:rPr>
              <a:t>/</a:t>
            </a:r>
            <a:endParaRPr lang="cs-CZ" sz="1600" u="sng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Stack Overflow. (2016, 12. </a:t>
            </a:r>
            <a:r>
              <a:rPr lang="en-US" sz="1600" dirty="0" err="1">
                <a:solidFill>
                  <a:schemeClr val="bg1"/>
                </a:solidFill>
              </a:rPr>
              <a:t>června</a:t>
            </a:r>
            <a:r>
              <a:rPr lang="en-US" sz="1600" dirty="0">
                <a:solidFill>
                  <a:schemeClr val="bg1"/>
                </a:solidFill>
              </a:rPr>
              <a:t>). </a:t>
            </a:r>
            <a:r>
              <a:rPr lang="en-US" sz="1600" i="1" dirty="0">
                <a:solidFill>
                  <a:schemeClr val="bg1"/>
                </a:solidFill>
              </a:rPr>
              <a:t>C# Create high score text file.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u="sng" dirty="0">
                <a:hlinkClick r:id="rId5"/>
              </a:rPr>
              <a:t>https://</a:t>
            </a:r>
            <a:r>
              <a:rPr lang="en-US" sz="1600" u="sng" dirty="0" smtClean="0">
                <a:hlinkClick r:id="rId5"/>
              </a:rPr>
              <a:t>stackoverflow.com/questions/37774062/c-sharp-create-high-score-text-file</a:t>
            </a:r>
            <a:endParaRPr lang="cs-CZ" sz="1600" u="sng" dirty="0" smtClean="0"/>
          </a:p>
          <a:p>
            <a:r>
              <a:rPr lang="en-US" sz="1600" dirty="0" err="1">
                <a:solidFill>
                  <a:schemeClr val="bg1"/>
                </a:solidFill>
              </a:rPr>
              <a:t>Matěj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Cajthaml</a:t>
            </a:r>
            <a:r>
              <a:rPr lang="en-US" sz="1600" dirty="0">
                <a:solidFill>
                  <a:schemeClr val="bg1"/>
                </a:solidFill>
              </a:rPr>
              <a:t>. (2022, 29. </a:t>
            </a:r>
            <a:r>
              <a:rPr lang="en-US" sz="1600" dirty="0" err="1">
                <a:solidFill>
                  <a:schemeClr val="bg1"/>
                </a:solidFill>
              </a:rPr>
              <a:t>října</a:t>
            </a:r>
            <a:r>
              <a:rPr lang="en-US" sz="1600" dirty="0">
                <a:solidFill>
                  <a:schemeClr val="bg1"/>
                </a:solidFill>
              </a:rPr>
              <a:t>). </a:t>
            </a:r>
            <a:r>
              <a:rPr lang="en-US" sz="1600" i="1" dirty="0">
                <a:solidFill>
                  <a:schemeClr val="bg1"/>
                </a:solidFill>
              </a:rPr>
              <a:t>LEKCE: </a:t>
            </a:r>
            <a:r>
              <a:rPr lang="en-US" sz="1600" i="1" dirty="0" err="1">
                <a:solidFill>
                  <a:schemeClr val="bg1"/>
                </a:solidFill>
              </a:rPr>
              <a:t>Náhodnost</a:t>
            </a:r>
            <a:r>
              <a:rPr lang="en-US" sz="1600" i="1" dirty="0">
                <a:solidFill>
                  <a:schemeClr val="bg1"/>
                </a:solidFill>
              </a:rPr>
              <a:t>, </a:t>
            </a:r>
            <a:r>
              <a:rPr lang="en-US" sz="1600" i="1" dirty="0" err="1">
                <a:solidFill>
                  <a:schemeClr val="bg1"/>
                </a:solidFill>
              </a:rPr>
              <a:t>soubory</a:t>
            </a:r>
            <a:r>
              <a:rPr lang="en-US" sz="1600" i="1" dirty="0">
                <a:solidFill>
                  <a:schemeClr val="bg1"/>
                </a:solidFill>
              </a:rPr>
              <a:t>, datum a </a:t>
            </a:r>
            <a:r>
              <a:rPr lang="en-US" sz="1600" i="1" dirty="0" err="1">
                <a:solidFill>
                  <a:schemeClr val="bg1"/>
                </a:solidFill>
              </a:rPr>
              <a:t>čas</a:t>
            </a:r>
            <a:r>
              <a:rPr lang="en-US" sz="1600" i="1" dirty="0">
                <a:solidFill>
                  <a:schemeClr val="bg1"/>
                </a:solidFill>
              </a:rPr>
              <a:t>.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u="sng" dirty="0">
                <a:solidFill>
                  <a:schemeClr val="bg1"/>
                </a:solidFill>
                <a:hlinkClick r:id="rId6"/>
              </a:rPr>
              <a:t>https://</a:t>
            </a:r>
            <a:r>
              <a:rPr lang="en-US" sz="1600" u="sng" dirty="0" smtClean="0">
                <a:solidFill>
                  <a:schemeClr val="bg1"/>
                </a:solidFill>
                <a:hlinkClick r:id="rId6"/>
              </a:rPr>
              <a:t>ssps.cajthaml.eu/2-pva/selfstudy/lekce-nahodnost-soubory-datum-cas/streamy-635d9ba569f8acfe98ba972a</a:t>
            </a:r>
            <a:endParaRPr lang="cs-CZ" sz="1600" u="sng" dirty="0" smtClean="0">
              <a:solidFill>
                <a:schemeClr val="bg1"/>
              </a:solidFill>
            </a:endParaRPr>
          </a:p>
          <a:p>
            <a:r>
              <a:rPr lang="cs-CZ" sz="1600" dirty="0" smtClean="0">
                <a:solidFill>
                  <a:schemeClr val="bg1"/>
                </a:solidFill>
              </a:rPr>
              <a:t>ChatGPT – screenshoty se nachází ve složce chatgpt</a:t>
            </a:r>
            <a:r>
              <a:rPr lang="cs-CZ" sz="1600" u="sng" dirty="0" smtClean="0">
                <a:solidFill>
                  <a:schemeClr val="bg1"/>
                </a:solidFill>
              </a:rPr>
              <a:t/>
            </a:r>
            <a:br>
              <a:rPr lang="cs-CZ" sz="1600" u="sng" dirty="0" smtClean="0">
                <a:solidFill>
                  <a:schemeClr val="bg1"/>
                </a:solidFill>
              </a:rPr>
            </a:br>
            <a:endParaRPr lang="cs-CZ" sz="1600" dirty="0" smtClean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4480560"/>
            <a:ext cx="9732719" cy="429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879" y="4480560"/>
            <a:ext cx="429768" cy="23774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0"/>
            <a:ext cx="42885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99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xmlns="" id="{0EDC070A-E46C-07B4-8F22-489184331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317"/>
            <a:ext cx="12252101" cy="6866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3224" y="2225548"/>
            <a:ext cx="7479792" cy="2387600"/>
          </a:xfrm>
        </p:spPr>
        <p:txBody>
          <a:bodyPr/>
          <a:lstStyle/>
          <a:p>
            <a:r>
              <a:rPr lang="cs-CZ" sz="7200" dirty="0" smtClean="0">
                <a:solidFill>
                  <a:schemeClr val="bg1"/>
                </a:solidFill>
                <a:cs typeface="Calibri Light"/>
              </a:rPr>
              <a:t>Děkuji za pozornost!</a:t>
            </a:r>
            <a:endParaRPr lang="en-US" sz="7200" dirty="0"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879" y="-9146"/>
            <a:ext cx="429768" cy="598516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5546248"/>
            <a:ext cx="8798052" cy="42976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49" y="487917"/>
            <a:ext cx="432361" cy="43236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541" y="487917"/>
            <a:ext cx="429768" cy="42976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69" y="487917"/>
            <a:ext cx="429768" cy="505833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6" y="487917"/>
            <a:ext cx="5184352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44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xmlns="" id="{0EDC070A-E46C-07B4-8F22-489184331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101" y="0"/>
            <a:ext cx="12252101" cy="6866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Proč Snake?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Versatilní téma</a:t>
            </a:r>
          </a:p>
          <a:p>
            <a:endParaRPr lang="cs-CZ" dirty="0" smtClean="0">
              <a:solidFill>
                <a:schemeClr val="bg1"/>
              </a:solidFill>
            </a:endParaRPr>
          </a:p>
          <a:p>
            <a:r>
              <a:rPr lang="cs-CZ" dirty="0" smtClean="0">
                <a:solidFill>
                  <a:schemeClr val="bg1"/>
                </a:solidFill>
              </a:rPr>
              <a:t>Jednoduchý základ</a:t>
            </a:r>
          </a:p>
          <a:p>
            <a:endParaRPr lang="cs-CZ" dirty="0" smtClean="0">
              <a:solidFill>
                <a:schemeClr val="bg1"/>
              </a:solidFill>
            </a:endParaRPr>
          </a:p>
          <a:p>
            <a:r>
              <a:rPr lang="cs-CZ" dirty="0" smtClean="0">
                <a:solidFill>
                  <a:schemeClr val="bg1"/>
                </a:solidFill>
              </a:rPr>
              <a:t>Moje oblíbená arcade hra</a:t>
            </a:r>
          </a:p>
          <a:p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78" y="0"/>
            <a:ext cx="429768" cy="4297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78" y="429768"/>
            <a:ext cx="429768" cy="4297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78" y="845344"/>
            <a:ext cx="429768" cy="429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78" y="1268016"/>
            <a:ext cx="429768" cy="4297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46" y="1268016"/>
            <a:ext cx="429768" cy="4297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414" y="1268016"/>
            <a:ext cx="429768" cy="4297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82" y="1268016"/>
            <a:ext cx="429768" cy="4297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282" y="1268016"/>
            <a:ext cx="429768" cy="4297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050" y="1268016"/>
            <a:ext cx="429768" cy="4297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050" y="1697784"/>
            <a:ext cx="429768" cy="4297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050" y="2127552"/>
            <a:ext cx="429768" cy="4297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050" y="2557320"/>
            <a:ext cx="429768" cy="4297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050" y="2986587"/>
            <a:ext cx="429768" cy="4297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960" y="3416355"/>
            <a:ext cx="429768" cy="4297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050" y="3845622"/>
            <a:ext cx="429768" cy="42976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050" y="4274889"/>
            <a:ext cx="429768" cy="4297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050" y="4703655"/>
            <a:ext cx="429768" cy="42976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050" y="5131920"/>
            <a:ext cx="429768" cy="42976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444" y="3201471"/>
            <a:ext cx="415576" cy="41557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942" y="5130918"/>
            <a:ext cx="428858" cy="173539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818" y="5130917"/>
            <a:ext cx="2135124" cy="4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69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xmlns="" id="{0EDC070A-E46C-07B4-8F22-489184331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101" y="-8317"/>
            <a:ext cx="12252101" cy="6866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Postup práce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>
                <a:solidFill>
                  <a:schemeClr val="bg1"/>
                </a:solidFill>
              </a:rPr>
              <a:t>Krátký tutoriál</a:t>
            </a:r>
          </a:p>
          <a:p>
            <a:endParaRPr lang="cs-CZ" dirty="0" smtClean="0">
              <a:solidFill>
                <a:schemeClr val="bg1"/>
              </a:solidFill>
            </a:endParaRPr>
          </a:p>
          <a:p>
            <a:r>
              <a:rPr lang="cs-CZ" dirty="0" smtClean="0">
                <a:solidFill>
                  <a:schemeClr val="bg1"/>
                </a:solidFill>
              </a:rPr>
              <a:t>Tvorba základu</a:t>
            </a:r>
          </a:p>
          <a:p>
            <a:endParaRPr lang="cs-CZ" dirty="0" smtClean="0">
              <a:solidFill>
                <a:schemeClr val="bg1"/>
              </a:solidFill>
            </a:endParaRPr>
          </a:p>
          <a:p>
            <a:r>
              <a:rPr lang="cs-CZ" dirty="0" smtClean="0">
                <a:solidFill>
                  <a:schemeClr val="bg1"/>
                </a:solidFill>
              </a:rPr>
              <a:t>Tvorba assetů</a:t>
            </a:r>
          </a:p>
          <a:p>
            <a:endParaRPr lang="cs-CZ" dirty="0">
              <a:solidFill>
                <a:schemeClr val="bg1"/>
              </a:solidFill>
            </a:endParaRPr>
          </a:p>
          <a:p>
            <a:r>
              <a:rPr lang="cs-CZ" dirty="0" smtClean="0">
                <a:solidFill>
                  <a:schemeClr val="bg1"/>
                </a:solidFill>
              </a:rPr>
              <a:t>Přidávání funkcí</a:t>
            </a:r>
          </a:p>
          <a:p>
            <a:endParaRPr lang="cs-CZ" dirty="0">
              <a:solidFill>
                <a:schemeClr val="bg1"/>
              </a:solidFill>
            </a:endParaRPr>
          </a:p>
          <a:p>
            <a:r>
              <a:rPr lang="cs-CZ" dirty="0" smtClean="0">
                <a:solidFill>
                  <a:schemeClr val="bg1"/>
                </a:solidFill>
              </a:rPr>
              <a:t>Design</a:t>
            </a:r>
          </a:p>
          <a:p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148" y="5440680"/>
            <a:ext cx="428858" cy="1417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0" y="5440680"/>
            <a:ext cx="5944669" cy="428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0" y="1581912"/>
            <a:ext cx="428858" cy="3858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18" y="1581912"/>
            <a:ext cx="5301382" cy="4288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942" y="-8317"/>
            <a:ext cx="428858" cy="15902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680" y="3511296"/>
            <a:ext cx="428858" cy="4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46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xmlns="" id="{0EDC070A-E46C-07B4-8F22-489184331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101" y="0"/>
            <a:ext cx="12252101" cy="68663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99" y="-9329"/>
            <a:ext cx="10548218" cy="68673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148" y="0"/>
            <a:ext cx="428858" cy="687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7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xmlns="" id="{0EDC070A-E46C-07B4-8F22-489184331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101" y="-8317"/>
            <a:ext cx="12252101" cy="6866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Evoluce designu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1" y="1434657"/>
            <a:ext cx="4730496" cy="25707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991" y="1434657"/>
            <a:ext cx="5092305" cy="34678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034180"/>
            <a:ext cx="4730497" cy="24737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t="57148"/>
          <a:stretch/>
        </p:blipFill>
        <p:spPr>
          <a:xfrm>
            <a:off x="5650990" y="4965192"/>
            <a:ext cx="2989614" cy="15427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5611" y="4965192"/>
            <a:ext cx="2037685" cy="17877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148" y="-8317"/>
            <a:ext cx="428858" cy="686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46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xmlns="" id="{0EDC070A-E46C-07B4-8F22-489184331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101" y="-8317"/>
            <a:ext cx="12252101" cy="6866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Evoluce designu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02" y="1313255"/>
            <a:ext cx="2874264" cy="22569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591" y="1314814"/>
            <a:ext cx="2596896" cy="22553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4112" y="1313255"/>
            <a:ext cx="2595822" cy="22553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702" y="3837312"/>
            <a:ext cx="2874264" cy="28565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1591" y="4080051"/>
            <a:ext cx="2596896" cy="22718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4112" y="4073764"/>
            <a:ext cx="2889329" cy="22781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148" y="-8317"/>
            <a:ext cx="428858" cy="686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37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xmlns="" id="{0EDC070A-E46C-07B4-8F22-489184331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101" y="-8317"/>
            <a:ext cx="12252101" cy="6866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Struktura OOP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22" y="1027906"/>
            <a:ext cx="8251156" cy="542293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512" y="4498848"/>
            <a:ext cx="428858" cy="2359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370" y="4498848"/>
            <a:ext cx="857557" cy="4288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148" y="0"/>
            <a:ext cx="428858" cy="44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53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xmlns="" id="{0EDC070A-E46C-07B4-8F22-489184331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101" y="-8317"/>
            <a:ext cx="12252101" cy="6866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Použití technologií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Soubory</a:t>
            </a:r>
          </a:p>
          <a:p>
            <a:endParaRPr lang="cs-CZ" dirty="0">
              <a:solidFill>
                <a:schemeClr val="bg1"/>
              </a:solidFill>
            </a:endParaRPr>
          </a:p>
          <a:p>
            <a:r>
              <a:rPr lang="cs-CZ" dirty="0" smtClean="0">
                <a:solidFill>
                  <a:schemeClr val="bg1"/>
                </a:solidFill>
              </a:rPr>
              <a:t>Timer</a:t>
            </a:r>
          </a:p>
          <a:p>
            <a:endParaRPr lang="cs-CZ" dirty="0">
              <a:solidFill>
                <a:schemeClr val="bg1"/>
              </a:solidFill>
            </a:endParaRPr>
          </a:p>
          <a:p>
            <a:r>
              <a:rPr lang="cs-CZ" dirty="0" smtClean="0">
                <a:solidFill>
                  <a:schemeClr val="bg1"/>
                </a:solidFill>
              </a:rPr>
              <a:t>DateTime</a:t>
            </a:r>
          </a:p>
          <a:p>
            <a:endParaRPr lang="cs-CZ" dirty="0">
              <a:solidFill>
                <a:schemeClr val="bg1"/>
              </a:solidFill>
            </a:endParaRPr>
          </a:p>
          <a:p>
            <a:r>
              <a:rPr lang="cs-CZ" dirty="0" smtClean="0">
                <a:solidFill>
                  <a:schemeClr val="bg1"/>
                </a:solidFill>
              </a:rPr>
              <a:t>Streamy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08" y="6176963"/>
            <a:ext cx="428858" cy="6810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56" y="6176963"/>
            <a:ext cx="3730752" cy="4288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56" y="4279392"/>
            <a:ext cx="428858" cy="18975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314" y="4279392"/>
            <a:ext cx="6346846" cy="4288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371" y="2064130"/>
            <a:ext cx="428858" cy="22152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408" y="2064130"/>
            <a:ext cx="3302963" cy="4288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408" y="521208"/>
            <a:ext cx="428858" cy="15429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65" y="521208"/>
            <a:ext cx="2874105" cy="4288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512" y="-8317"/>
            <a:ext cx="428858" cy="5295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37" y="3049303"/>
            <a:ext cx="427789" cy="4277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870" y="5228177"/>
            <a:ext cx="428858" cy="4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96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xmlns="" id="{0EDC070A-E46C-07B4-8F22-489184331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101" y="-8317"/>
            <a:ext cx="12252101" cy="6866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Nejhorší části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Plno bugů</a:t>
            </a:r>
          </a:p>
          <a:p>
            <a:endParaRPr lang="cs-CZ" dirty="0" smtClean="0">
              <a:solidFill>
                <a:schemeClr val="bg1"/>
              </a:solidFill>
            </a:endParaRPr>
          </a:p>
          <a:p>
            <a:r>
              <a:rPr lang="cs-CZ" dirty="0" smtClean="0">
                <a:solidFill>
                  <a:schemeClr val="bg1"/>
                </a:solidFill>
              </a:rPr>
              <a:t>Chaotický kód</a:t>
            </a:r>
          </a:p>
          <a:p>
            <a:endParaRPr lang="cs-CZ" dirty="0" smtClean="0">
              <a:solidFill>
                <a:schemeClr val="bg1"/>
              </a:solidFill>
            </a:endParaRPr>
          </a:p>
          <a:p>
            <a:r>
              <a:rPr lang="cs-CZ" dirty="0" smtClean="0">
                <a:solidFill>
                  <a:schemeClr val="bg1"/>
                </a:solidFill>
              </a:rPr>
              <a:t>OOP není nejlepší</a:t>
            </a:r>
          </a:p>
          <a:p>
            <a:endParaRPr lang="cs-CZ" dirty="0">
              <a:solidFill>
                <a:schemeClr val="bg1"/>
              </a:solidFill>
            </a:endParaRPr>
          </a:p>
          <a:p>
            <a:r>
              <a:rPr lang="cs-CZ" dirty="0" smtClean="0">
                <a:solidFill>
                  <a:schemeClr val="bg1"/>
                </a:solidFill>
              </a:rPr>
              <a:t>WPF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182" y="5440680"/>
            <a:ext cx="428858" cy="1417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08" y="5440680"/>
            <a:ext cx="1655974" cy="428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08" y="3502152"/>
            <a:ext cx="428858" cy="19385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066" y="3502152"/>
            <a:ext cx="1655974" cy="4288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182" y="1690688"/>
            <a:ext cx="428858" cy="18114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08" y="1690688"/>
            <a:ext cx="1655974" cy="4288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08" y="0"/>
            <a:ext cx="428858" cy="16906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19" y="1690688"/>
            <a:ext cx="428858" cy="4288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67" y="4487842"/>
            <a:ext cx="428858" cy="4288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161" y="4066266"/>
            <a:ext cx="428858" cy="4288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066" y="3929423"/>
            <a:ext cx="428858" cy="4288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324" y="813477"/>
            <a:ext cx="428858" cy="4288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234" y="6175376"/>
            <a:ext cx="428858" cy="4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05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624</TotalTime>
  <Words>138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Arial</vt:lpstr>
      <vt:lpstr>Calibri Light</vt:lpstr>
      <vt:lpstr>Emulogic</vt:lpstr>
      <vt:lpstr>office theme</vt:lpstr>
      <vt:lpstr>SNAKE</vt:lpstr>
      <vt:lpstr>Proč Snake?</vt:lpstr>
      <vt:lpstr>Postup práce</vt:lpstr>
      <vt:lpstr>PowerPoint Presentation</vt:lpstr>
      <vt:lpstr>Evoluce designu</vt:lpstr>
      <vt:lpstr>Evoluce designu</vt:lpstr>
      <vt:lpstr>Struktura OOP</vt:lpstr>
      <vt:lpstr>Použití technologií</vt:lpstr>
      <vt:lpstr>Nejhorší části</vt:lpstr>
      <vt:lpstr>Nejlepší části</vt:lpstr>
      <vt:lpstr>Zdroje</vt:lpstr>
      <vt:lpstr>Děkuji za pozornost!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Kryštof Křemeček</dc:creator>
  <cp:lastModifiedBy>Křemeček Kryštof</cp:lastModifiedBy>
  <cp:revision>25</cp:revision>
  <dcterms:created xsi:type="dcterms:W3CDTF">2023-05-13T15:51:54Z</dcterms:created>
  <dcterms:modified xsi:type="dcterms:W3CDTF">2023-05-14T13:27:55Z</dcterms:modified>
</cp:coreProperties>
</file>