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2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6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03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6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8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3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02CD-5345-4666-9DF6-EC6D49A23704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FBDC-748D-4B50-9C59-8DE9B8DCB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6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294687" y="4044289"/>
            <a:ext cx="1489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" idx="2"/>
          </p:cNvCxnSpPr>
          <p:nvPr/>
        </p:nvCxnSpPr>
        <p:spPr>
          <a:xfrm>
            <a:off x="1799692" y="1808820"/>
            <a:ext cx="0" cy="2412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339752" y="1466782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43608" y="1160748"/>
            <a:ext cx="1512168" cy="648072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 원</a:t>
            </a:r>
            <a:endParaRPr lang="ko-KR" altLang="en-US" sz="1400" dirty="0"/>
          </a:p>
        </p:txBody>
      </p:sp>
      <p:sp>
        <p:nvSpPr>
          <p:cNvPr id="5" name="다이아몬드 4"/>
          <p:cNvSpPr/>
          <p:nvPr/>
        </p:nvSpPr>
        <p:spPr>
          <a:xfrm>
            <a:off x="3445042" y="1124744"/>
            <a:ext cx="1800200" cy="684076"/>
          </a:xfrm>
          <a:prstGeom prst="diamond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소 속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156176" y="1154738"/>
            <a:ext cx="1512168" cy="648072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카 </a:t>
            </a:r>
            <a:r>
              <a:rPr lang="ko-KR" altLang="en-US" sz="1400" dirty="0" err="1" smtClean="0"/>
              <a:t>페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34504" y="362615"/>
            <a:ext cx="40097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회원과 카페에 대한 </a:t>
            </a:r>
            <a:r>
              <a:rPr lang="en-US" altLang="ko-KR" dirty="0" smtClean="0"/>
              <a:t>E-R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251520" y="1916832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84657" y="1916832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</a:t>
            </a:r>
            <a:r>
              <a:rPr lang="ko-KR" altLang="en-US" sz="1100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12" name="타원 11"/>
          <p:cNvSpPr/>
          <p:nvPr/>
        </p:nvSpPr>
        <p:spPr>
          <a:xfrm>
            <a:off x="1951441" y="2524650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가입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3" name="타원 12"/>
          <p:cNvSpPr/>
          <p:nvPr/>
        </p:nvSpPr>
        <p:spPr>
          <a:xfrm>
            <a:off x="706076" y="253443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480212" y="1916832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 명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016560" y="2560654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32426" y="1948586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생성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72300" y="258269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</a:t>
            </a:r>
            <a:r>
              <a:rPr lang="ko-KR" altLang="en-US" sz="1100" dirty="0">
                <a:solidFill>
                  <a:schemeClr val="tx1"/>
                </a:solidFill>
              </a:rPr>
              <a:t>급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2130" y="1052736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7784" y="1070738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41208" y="3720253"/>
            <a:ext cx="1512168" cy="648072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 시 글</a:t>
            </a:r>
            <a:endParaRPr lang="ko-KR" altLang="en-US" sz="1400" dirty="0"/>
          </a:p>
        </p:txBody>
      </p:sp>
      <p:sp>
        <p:nvSpPr>
          <p:cNvPr id="37" name="다이아몬드 36"/>
          <p:cNvSpPr/>
          <p:nvPr/>
        </p:nvSpPr>
        <p:spPr>
          <a:xfrm>
            <a:off x="907726" y="3720253"/>
            <a:ext cx="1800200" cy="684076"/>
          </a:xfrm>
          <a:prstGeom prst="diamond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 </a:t>
            </a:r>
            <a:r>
              <a:rPr lang="ko-KR" altLang="en-US" sz="1400" dirty="0" err="1"/>
              <a:t>록</a:t>
            </a:r>
            <a:endParaRPr lang="ko-KR" altLang="en-US" sz="1400" dirty="0"/>
          </a:p>
        </p:txBody>
      </p:sp>
      <p:sp>
        <p:nvSpPr>
          <p:cNvPr id="44" name="타원 43"/>
          <p:cNvSpPr/>
          <p:nvPr/>
        </p:nvSpPr>
        <p:spPr>
          <a:xfrm>
            <a:off x="2917791" y="453815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PK</a:t>
            </a: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번호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134759" y="453815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r>
              <a:rPr lang="ko-KR" altLang="en-US" sz="1100" dirty="0">
                <a:solidFill>
                  <a:schemeClr val="tx1"/>
                </a:solidFill>
              </a:rPr>
              <a:t>일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349747" y="4538153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개수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510916" y="511421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작성자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764829" y="511421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53698" y="3121634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39897" y="3635151"/>
            <a:ext cx="342038" cy="3420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084635" y="5114217"/>
            <a:ext cx="1080120" cy="576064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권한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2952" y="188640"/>
            <a:ext cx="3005192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회원과 카페 관리</a:t>
            </a:r>
            <a:endParaRPr lang="en-US" altLang="ko-KR" sz="1100" dirty="0"/>
          </a:p>
          <a:p>
            <a:pPr algn="ctr"/>
            <a:r>
              <a:rPr lang="en-US" altLang="ko-KR" sz="1100" dirty="0" smtClean="0"/>
              <a:t>User member management system for cafe</a:t>
            </a:r>
          </a:p>
        </p:txBody>
      </p:sp>
      <p:sp>
        <p:nvSpPr>
          <p:cNvPr id="3" name="타원 2"/>
          <p:cNvSpPr/>
          <p:nvPr/>
        </p:nvSpPr>
        <p:spPr>
          <a:xfrm>
            <a:off x="1159269" y="1434655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890826"/>
            <a:ext cx="1071586" cy="4688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 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074915" y="1417982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연락처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0196" y="1434655"/>
            <a:ext cx="864096" cy="5082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7" name="타원 6"/>
          <p:cNvSpPr/>
          <p:nvPr/>
        </p:nvSpPr>
        <p:spPr>
          <a:xfrm>
            <a:off x="696110" y="1931161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</a:t>
            </a:r>
            <a:r>
              <a:rPr lang="ko-KR" altLang="en-US" sz="1000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8" name="타원 7"/>
          <p:cNvSpPr/>
          <p:nvPr/>
        </p:nvSpPr>
        <p:spPr>
          <a:xfrm>
            <a:off x="1642867" y="1919834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906488" y="2821897"/>
            <a:ext cx="1226860" cy="60868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구 매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29755" y="888513"/>
            <a:ext cx="1071586" cy="4688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게시판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01538" y="1482743"/>
            <a:ext cx="864096" cy="5082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게시판번호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96334" y="1484841"/>
            <a:ext cx="864096" cy="5082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23121" y="2040442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</a:t>
            </a:r>
            <a:r>
              <a:rPr lang="ko-KR" altLang="en-US" sz="1000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20" name="타원 19"/>
          <p:cNvSpPr/>
          <p:nvPr/>
        </p:nvSpPr>
        <p:spPr>
          <a:xfrm>
            <a:off x="4179285" y="2040442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91148" y="2040442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22" name="타원 21"/>
          <p:cNvSpPr/>
          <p:nvPr/>
        </p:nvSpPr>
        <p:spPr>
          <a:xfrm>
            <a:off x="3673538" y="2525010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41863" y="1484841"/>
            <a:ext cx="864096" cy="5082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분류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07074" y="4005064"/>
            <a:ext cx="1071586" cy="468819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8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80</Words>
  <Application>Microsoft Office PowerPoint</Application>
  <PresentationFormat>화면 슬라이드 쇼(4:3)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10</cp:revision>
  <dcterms:created xsi:type="dcterms:W3CDTF">2019-04-29T04:43:59Z</dcterms:created>
  <dcterms:modified xsi:type="dcterms:W3CDTF">2019-05-03T03:07:00Z</dcterms:modified>
</cp:coreProperties>
</file>