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70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6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3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6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9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9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8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3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2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3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02CD-5345-4666-9DF6-EC6D49A2370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6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294687" y="4044289"/>
            <a:ext cx="1489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" idx="2"/>
          </p:cNvCxnSpPr>
          <p:nvPr/>
        </p:nvCxnSpPr>
        <p:spPr>
          <a:xfrm>
            <a:off x="1799692" y="1808820"/>
            <a:ext cx="0" cy="2412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39752" y="1466782"/>
            <a:ext cx="403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43608" y="1160748"/>
            <a:ext cx="1512168" cy="648072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 원</a:t>
            </a:r>
            <a:endParaRPr lang="ko-KR" altLang="en-US" sz="1400" dirty="0"/>
          </a:p>
        </p:txBody>
      </p:sp>
      <p:sp>
        <p:nvSpPr>
          <p:cNvPr id="5" name="다이아몬드 4"/>
          <p:cNvSpPr/>
          <p:nvPr/>
        </p:nvSpPr>
        <p:spPr>
          <a:xfrm>
            <a:off x="3445042" y="1124744"/>
            <a:ext cx="1800200" cy="684076"/>
          </a:xfrm>
          <a:prstGeom prst="diamond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소 속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156176" y="1154738"/>
            <a:ext cx="1512168" cy="648072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카 </a:t>
            </a:r>
            <a:r>
              <a:rPr lang="ko-KR" altLang="en-US" sz="1400" dirty="0" err="1" smtClean="0"/>
              <a:t>페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34504" y="362615"/>
            <a:ext cx="40097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회원과 카페에 대한 </a:t>
            </a:r>
            <a:r>
              <a:rPr lang="en-US" altLang="ko-KR" dirty="0" smtClean="0"/>
              <a:t>E-R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251520" y="1916832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PK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84657" y="1916832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</a:t>
            </a:r>
            <a:r>
              <a:rPr lang="ko-KR" altLang="en-US" sz="1100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12" name="타원 11"/>
          <p:cNvSpPr/>
          <p:nvPr/>
        </p:nvSpPr>
        <p:spPr>
          <a:xfrm>
            <a:off x="1951441" y="2524650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가입</a:t>
            </a:r>
            <a:r>
              <a:rPr lang="ko-KR" altLang="en-US" sz="11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3" name="타원 12"/>
          <p:cNvSpPr/>
          <p:nvPr/>
        </p:nvSpPr>
        <p:spPr>
          <a:xfrm>
            <a:off x="706076" y="2534437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480212" y="1916832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PK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 명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016560" y="2560654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732426" y="1948586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생성</a:t>
            </a:r>
            <a:r>
              <a:rPr lang="ko-KR" altLang="en-US" sz="1100" dirty="0">
                <a:solidFill>
                  <a:schemeClr val="tx1"/>
                </a:solidFill>
              </a:rPr>
              <a:t>일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72300" y="2582693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</a:t>
            </a:r>
            <a:r>
              <a:rPr lang="ko-KR" altLang="en-US" sz="1100" dirty="0">
                <a:solidFill>
                  <a:schemeClr val="tx1"/>
                </a:solidFill>
              </a:rPr>
              <a:t>급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42130" y="1052736"/>
            <a:ext cx="342038" cy="342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27784" y="1070738"/>
            <a:ext cx="342038" cy="342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41208" y="3720253"/>
            <a:ext cx="1512168" cy="648072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 시 글</a:t>
            </a:r>
            <a:endParaRPr lang="ko-KR" altLang="en-US" sz="1400" dirty="0"/>
          </a:p>
        </p:txBody>
      </p:sp>
      <p:sp>
        <p:nvSpPr>
          <p:cNvPr id="37" name="다이아몬드 36"/>
          <p:cNvSpPr/>
          <p:nvPr/>
        </p:nvSpPr>
        <p:spPr>
          <a:xfrm>
            <a:off x="907726" y="3720253"/>
            <a:ext cx="1800200" cy="684076"/>
          </a:xfrm>
          <a:prstGeom prst="diamond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 </a:t>
            </a:r>
            <a:r>
              <a:rPr lang="ko-KR" altLang="en-US" sz="1400" dirty="0" err="1"/>
              <a:t>록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2917791" y="4538153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PK</a:t>
            </a: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번호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134759" y="4538153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</a:t>
            </a:r>
            <a:r>
              <a:rPr lang="ko-KR" altLang="en-US" sz="1100" dirty="0">
                <a:solidFill>
                  <a:schemeClr val="tx1"/>
                </a:solidFill>
              </a:rPr>
              <a:t>일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349747" y="4538153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510916" y="5114217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작성자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764829" y="5114217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853698" y="3121634"/>
            <a:ext cx="342038" cy="342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39897" y="3635151"/>
            <a:ext cx="342038" cy="342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084635" y="5114217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권한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50</Words>
  <Application>Microsoft Office PowerPoint</Application>
  <PresentationFormat>화면 슬라이드 쇼(4:3)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9</cp:revision>
  <dcterms:created xsi:type="dcterms:W3CDTF">2019-04-29T04:43:59Z</dcterms:created>
  <dcterms:modified xsi:type="dcterms:W3CDTF">2019-04-29T06:33:47Z</dcterms:modified>
</cp:coreProperties>
</file>