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56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52" autoAdjust="0"/>
    <p:restoredTop sz="95051" autoAdjust="0"/>
  </p:normalViewPr>
  <p:slideViewPr>
    <p:cSldViewPr>
      <p:cViewPr varScale="1">
        <p:scale>
          <a:sx n="86" d="100"/>
          <a:sy n="86" d="100"/>
        </p:scale>
        <p:origin x="-122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811283-A8BE-4E39-A6CC-40BDC172ADFF}" type="datetimeFigureOut">
              <a:rPr lang="ko-KR" altLang="en-US" smtClean="0"/>
              <a:t>2019-05-15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830078-1361-4F15-914B-3AEAB25A21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0375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830078-1361-4F15-914B-3AEAB25A21A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80586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830078-1361-4F15-914B-3AEAB25A21A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80586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37F4F-6169-4F25-9DD8-CCC1E584465F}" type="datetimeFigureOut">
              <a:rPr lang="ko-KR" altLang="en-US" smtClean="0"/>
              <a:t>2019-05-15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9129E-079A-45E5-B418-2A137626C2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524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37F4F-6169-4F25-9DD8-CCC1E584465F}" type="datetimeFigureOut">
              <a:rPr lang="ko-KR" altLang="en-US" smtClean="0"/>
              <a:t>2019-05-15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9129E-079A-45E5-B418-2A137626C2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7351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37F4F-6169-4F25-9DD8-CCC1E584465F}" type="datetimeFigureOut">
              <a:rPr lang="ko-KR" altLang="en-US" smtClean="0"/>
              <a:t>2019-05-15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9129E-079A-45E5-B418-2A137626C2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9246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37F4F-6169-4F25-9DD8-CCC1E584465F}" type="datetimeFigureOut">
              <a:rPr lang="ko-KR" altLang="en-US" smtClean="0"/>
              <a:t>2019-05-15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9129E-079A-45E5-B418-2A137626C2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8547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37F4F-6169-4F25-9DD8-CCC1E584465F}" type="datetimeFigureOut">
              <a:rPr lang="ko-KR" altLang="en-US" smtClean="0"/>
              <a:t>2019-05-15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9129E-079A-45E5-B418-2A137626C2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9007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37F4F-6169-4F25-9DD8-CCC1E584465F}" type="datetimeFigureOut">
              <a:rPr lang="ko-KR" altLang="en-US" smtClean="0"/>
              <a:t>2019-05-15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9129E-079A-45E5-B418-2A137626C2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3650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37F4F-6169-4F25-9DD8-CCC1E584465F}" type="datetimeFigureOut">
              <a:rPr lang="ko-KR" altLang="en-US" smtClean="0"/>
              <a:t>2019-05-15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9129E-079A-45E5-B418-2A137626C2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4451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37F4F-6169-4F25-9DD8-CCC1E584465F}" type="datetimeFigureOut">
              <a:rPr lang="ko-KR" altLang="en-US" smtClean="0"/>
              <a:t>2019-05-15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9129E-079A-45E5-B418-2A137626C2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4433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37F4F-6169-4F25-9DD8-CCC1E584465F}" type="datetimeFigureOut">
              <a:rPr lang="ko-KR" altLang="en-US" smtClean="0"/>
              <a:t>2019-05-15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9129E-079A-45E5-B418-2A137626C2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4272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37F4F-6169-4F25-9DD8-CCC1E584465F}" type="datetimeFigureOut">
              <a:rPr lang="ko-KR" altLang="en-US" smtClean="0"/>
              <a:t>2019-05-15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9129E-079A-45E5-B418-2A137626C2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9286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37F4F-6169-4F25-9DD8-CCC1E584465F}" type="datetimeFigureOut">
              <a:rPr lang="ko-KR" altLang="en-US" smtClean="0"/>
              <a:t>2019-05-15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9129E-079A-45E5-B418-2A137626C2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5032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537F4F-6169-4F25-9DD8-CCC1E584465F}" type="datetimeFigureOut">
              <a:rPr lang="ko-KR" altLang="en-US" smtClean="0"/>
              <a:t>2019-05-15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E9129E-079A-45E5-B418-2A137626C2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0298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3" name="직선 연결선 72"/>
          <p:cNvCxnSpPr/>
          <p:nvPr/>
        </p:nvCxnSpPr>
        <p:spPr>
          <a:xfrm flipH="1">
            <a:off x="2167053" y="3101373"/>
            <a:ext cx="449130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568231" y="3500247"/>
            <a:ext cx="2749810" cy="1186283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7" name="직선 연결선 66"/>
          <p:cNvCxnSpPr/>
          <p:nvPr/>
        </p:nvCxnSpPr>
        <p:spPr>
          <a:xfrm flipH="1">
            <a:off x="1535779" y="1050226"/>
            <a:ext cx="333779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 flipH="1">
            <a:off x="4391987" y="1050226"/>
            <a:ext cx="1" cy="34147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744228" y="188640"/>
            <a:ext cx="3590554" cy="43088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조경식물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인테리어식물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공기정화식</a:t>
            </a:r>
            <a:r>
              <a:rPr lang="ko-KR" altLang="en-US" sz="1100" dirty="0"/>
              <a:t>물</a:t>
            </a:r>
            <a:r>
              <a:rPr lang="ko-KR" altLang="en-US" sz="1100" dirty="0" smtClean="0"/>
              <a:t> </a:t>
            </a:r>
            <a:r>
              <a:rPr lang="ko-KR" altLang="en-US" sz="1100" dirty="0"/>
              <a:t>판매 </a:t>
            </a:r>
            <a:r>
              <a:rPr lang="ko-KR" altLang="en-US" sz="1100" dirty="0" smtClean="0"/>
              <a:t>사이트</a:t>
            </a:r>
            <a:endParaRPr lang="en-US" altLang="ko-KR" sz="1100" dirty="0" smtClean="0"/>
          </a:p>
          <a:p>
            <a:pPr algn="ctr"/>
            <a:r>
              <a:rPr lang="en-US" altLang="ko-KR" sz="1100" dirty="0"/>
              <a:t>Plants </a:t>
            </a:r>
            <a:r>
              <a:rPr lang="en-US" altLang="ko-KR" sz="1100" dirty="0" smtClean="0"/>
              <a:t>for landscape architecture</a:t>
            </a:r>
            <a:endParaRPr lang="ko-KR" altLang="en-US" sz="1100" dirty="0"/>
          </a:p>
        </p:txBody>
      </p:sp>
      <p:sp>
        <p:nvSpPr>
          <p:cNvPr id="6" name="타원 5"/>
          <p:cNvSpPr/>
          <p:nvPr/>
        </p:nvSpPr>
        <p:spPr>
          <a:xfrm>
            <a:off x="4088402" y="1359645"/>
            <a:ext cx="864096" cy="50825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이름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828725" y="815816"/>
            <a:ext cx="1071586" cy="468819"/>
          </a:xfrm>
          <a:prstGeom prst="rect">
            <a:avLst/>
          </a:prstGeom>
          <a:solidFill>
            <a:schemeClr val="accent3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회 원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678330" y="843196"/>
            <a:ext cx="1071586" cy="468819"/>
          </a:xfrm>
          <a:prstGeom prst="rect">
            <a:avLst/>
          </a:prstGeom>
          <a:solidFill>
            <a:schemeClr val="accent3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판 매 자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862482" y="4289691"/>
            <a:ext cx="1071586" cy="468819"/>
          </a:xfrm>
          <a:prstGeom prst="rect">
            <a:avLst/>
          </a:prstGeom>
          <a:solidFill>
            <a:schemeClr val="accent3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상</a:t>
            </a:r>
            <a:r>
              <a:rPr lang="ko-KR" altLang="en-US" sz="1200" dirty="0" smtClean="0">
                <a:solidFill>
                  <a:schemeClr val="tx1"/>
                </a:solidFill>
              </a:rPr>
              <a:t> 품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5004048" y="1342972"/>
            <a:ext cx="864096" cy="50825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연락처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3139329" y="1359645"/>
            <a:ext cx="864096" cy="508252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회원 </a:t>
            </a:r>
            <a:r>
              <a:rPr lang="en-US" altLang="ko-KR" sz="1000" dirty="0" smtClean="0">
                <a:solidFill>
                  <a:schemeClr val="tx1"/>
                </a:solidFill>
              </a:rPr>
              <a:t>ID</a:t>
            </a:r>
          </a:p>
        </p:txBody>
      </p:sp>
      <p:sp>
        <p:nvSpPr>
          <p:cNvPr id="14" name="타원 13"/>
          <p:cNvSpPr/>
          <p:nvPr/>
        </p:nvSpPr>
        <p:spPr>
          <a:xfrm>
            <a:off x="3625243" y="1856151"/>
            <a:ext cx="864096" cy="50825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비밀번</a:t>
            </a:r>
            <a:r>
              <a:rPr lang="ko-KR" altLang="en-US" sz="1000" dirty="0">
                <a:solidFill>
                  <a:schemeClr val="tx1"/>
                </a:solidFill>
              </a:rPr>
              <a:t>호</a:t>
            </a:r>
          </a:p>
        </p:txBody>
      </p:sp>
      <p:sp>
        <p:nvSpPr>
          <p:cNvPr id="15" name="타원 14"/>
          <p:cNvSpPr/>
          <p:nvPr/>
        </p:nvSpPr>
        <p:spPr>
          <a:xfrm>
            <a:off x="3478812" y="4830763"/>
            <a:ext cx="864096" cy="508252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상품명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3500842" y="5396155"/>
            <a:ext cx="864096" cy="50825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상품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금액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261835" y="2827471"/>
            <a:ext cx="1071586" cy="468819"/>
          </a:xfrm>
          <a:prstGeom prst="rect">
            <a:avLst/>
          </a:prstGeom>
          <a:solidFill>
            <a:schemeClr val="accent3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배 송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705903" y="819447"/>
            <a:ext cx="1071586" cy="468819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게시판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7209599" y="1382470"/>
            <a:ext cx="864096" cy="50825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판매자 이름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6326038" y="1919307"/>
            <a:ext cx="864096" cy="50825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판매자 주소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6299616" y="1372611"/>
            <a:ext cx="864096" cy="508252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사업자 번호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77686" y="1340768"/>
            <a:ext cx="864096" cy="508252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게시판번호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1010381" y="1342866"/>
            <a:ext cx="864096" cy="50825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회원 </a:t>
            </a:r>
            <a:r>
              <a:rPr lang="en-US" altLang="ko-KR" sz="1000" dirty="0" smtClean="0">
                <a:solidFill>
                  <a:schemeClr val="tx1"/>
                </a:solidFill>
              </a:rPr>
              <a:t>ID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99269" y="1898467"/>
            <a:ext cx="864096" cy="50825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제</a:t>
            </a:r>
            <a:r>
              <a:rPr lang="ko-KR" altLang="en-US" sz="1000" dirty="0">
                <a:solidFill>
                  <a:schemeClr val="tx1"/>
                </a:solidFill>
              </a:rPr>
              <a:t>목</a:t>
            </a:r>
          </a:p>
        </p:txBody>
      </p:sp>
      <p:sp>
        <p:nvSpPr>
          <p:cNvPr id="38" name="타원 37"/>
          <p:cNvSpPr/>
          <p:nvPr/>
        </p:nvSpPr>
        <p:spPr>
          <a:xfrm>
            <a:off x="1018890" y="1898467"/>
            <a:ext cx="864096" cy="50825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내용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0" name="타원 39"/>
          <p:cNvSpPr/>
          <p:nvPr/>
        </p:nvSpPr>
        <p:spPr>
          <a:xfrm>
            <a:off x="5630430" y="3426417"/>
            <a:ext cx="864096" cy="508252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배송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번호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42" name="타원 41"/>
          <p:cNvSpPr/>
          <p:nvPr/>
        </p:nvSpPr>
        <p:spPr>
          <a:xfrm>
            <a:off x="6634357" y="3971419"/>
            <a:ext cx="864096" cy="50825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수령인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7580650" y="3971419"/>
            <a:ext cx="864096" cy="50825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배송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주소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4" name="타원 43"/>
          <p:cNvSpPr/>
          <p:nvPr/>
        </p:nvSpPr>
        <p:spPr>
          <a:xfrm>
            <a:off x="5669841" y="4559670"/>
            <a:ext cx="864096" cy="50825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배송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연락처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5" name="타원 44"/>
          <p:cNvSpPr/>
          <p:nvPr/>
        </p:nvSpPr>
        <p:spPr>
          <a:xfrm>
            <a:off x="6634357" y="4546612"/>
            <a:ext cx="864096" cy="50825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배송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메모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9" name="타원 48"/>
          <p:cNvSpPr/>
          <p:nvPr/>
        </p:nvSpPr>
        <p:spPr>
          <a:xfrm>
            <a:off x="4572000" y="1844824"/>
            <a:ext cx="864096" cy="50825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메일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1943136" y="1898467"/>
            <a:ext cx="864096" cy="50825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작성</a:t>
            </a:r>
            <a:r>
              <a:rPr lang="ko-KR" altLang="en-US" sz="1000" dirty="0">
                <a:solidFill>
                  <a:schemeClr val="tx1"/>
                </a:solidFill>
              </a:rPr>
              <a:t>일</a:t>
            </a:r>
          </a:p>
        </p:txBody>
      </p:sp>
      <p:sp>
        <p:nvSpPr>
          <p:cNvPr id="51" name="타원 50"/>
          <p:cNvSpPr/>
          <p:nvPr/>
        </p:nvSpPr>
        <p:spPr>
          <a:xfrm>
            <a:off x="549686" y="2383035"/>
            <a:ext cx="864096" cy="50825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첨부파일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6" name="타원 55"/>
          <p:cNvSpPr/>
          <p:nvPr/>
        </p:nvSpPr>
        <p:spPr>
          <a:xfrm>
            <a:off x="7571819" y="4536876"/>
            <a:ext cx="864096" cy="50825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배송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메일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7" name="타원 56"/>
          <p:cNvSpPr/>
          <p:nvPr/>
        </p:nvSpPr>
        <p:spPr>
          <a:xfrm>
            <a:off x="7236413" y="1937976"/>
            <a:ext cx="864096" cy="50825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판매자 메일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0" name="다이아몬드 69"/>
          <p:cNvSpPr/>
          <p:nvPr/>
        </p:nvSpPr>
        <p:spPr>
          <a:xfrm>
            <a:off x="3726387" y="2799692"/>
            <a:ext cx="1331198" cy="608688"/>
          </a:xfrm>
          <a:prstGeom prst="diamond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주 문</a:t>
            </a:r>
            <a:endParaRPr lang="en-US" altLang="ko-KR" sz="1200" dirty="0" smtClean="0"/>
          </a:p>
        </p:txBody>
      </p:sp>
      <p:sp>
        <p:nvSpPr>
          <p:cNvPr id="75" name="타원 74"/>
          <p:cNvSpPr/>
          <p:nvPr/>
        </p:nvSpPr>
        <p:spPr>
          <a:xfrm>
            <a:off x="7502959" y="3407960"/>
            <a:ext cx="864096" cy="50825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상품</a:t>
            </a:r>
            <a:r>
              <a:rPr lang="ko-KR" altLang="en-US" sz="1000" dirty="0">
                <a:solidFill>
                  <a:schemeClr val="tx1"/>
                </a:solidFill>
              </a:rPr>
              <a:t>명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76" name="타원 75"/>
          <p:cNvSpPr/>
          <p:nvPr/>
        </p:nvSpPr>
        <p:spPr>
          <a:xfrm>
            <a:off x="1943136" y="1342866"/>
            <a:ext cx="864096" cy="50825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분류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9" name="타원 88"/>
          <p:cNvSpPr/>
          <p:nvPr/>
        </p:nvSpPr>
        <p:spPr>
          <a:xfrm>
            <a:off x="6561815" y="3415585"/>
            <a:ext cx="864096" cy="50825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회원 </a:t>
            </a:r>
            <a:r>
              <a:rPr lang="en-US" altLang="ko-KR" sz="1000" dirty="0" smtClean="0">
                <a:solidFill>
                  <a:schemeClr val="tx1"/>
                </a:solidFill>
              </a:rPr>
              <a:t>ID</a:t>
            </a:r>
          </a:p>
        </p:txBody>
      </p:sp>
      <p:sp>
        <p:nvSpPr>
          <p:cNvPr id="91" name="타원 90"/>
          <p:cNvSpPr/>
          <p:nvPr/>
        </p:nvSpPr>
        <p:spPr>
          <a:xfrm>
            <a:off x="4446344" y="4827533"/>
            <a:ext cx="864096" cy="50825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사업자 번호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111" name="타원 110"/>
          <p:cNvSpPr/>
          <p:nvPr/>
        </p:nvSpPr>
        <p:spPr>
          <a:xfrm>
            <a:off x="1523582" y="4109164"/>
            <a:ext cx="864096" cy="50825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상품</a:t>
            </a:r>
            <a:r>
              <a:rPr lang="ko-KR" altLang="en-US" sz="1000" dirty="0">
                <a:solidFill>
                  <a:schemeClr val="tx1"/>
                </a:solidFill>
              </a:rPr>
              <a:t>명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112" name="타원 111"/>
          <p:cNvSpPr/>
          <p:nvPr/>
        </p:nvSpPr>
        <p:spPr>
          <a:xfrm>
            <a:off x="630941" y="4115115"/>
            <a:ext cx="864096" cy="50825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회원 </a:t>
            </a:r>
            <a:r>
              <a:rPr lang="en-US" altLang="ko-KR" sz="1000" dirty="0" smtClean="0">
                <a:solidFill>
                  <a:schemeClr val="tx1"/>
                </a:solidFill>
              </a:rPr>
              <a:t>ID</a:t>
            </a:r>
          </a:p>
        </p:txBody>
      </p:sp>
      <p:sp>
        <p:nvSpPr>
          <p:cNvPr id="120" name="타원 119"/>
          <p:cNvSpPr/>
          <p:nvPr/>
        </p:nvSpPr>
        <p:spPr>
          <a:xfrm>
            <a:off x="630941" y="3563856"/>
            <a:ext cx="864096" cy="508252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주문번호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121" name="타원 120"/>
          <p:cNvSpPr/>
          <p:nvPr/>
        </p:nvSpPr>
        <p:spPr>
          <a:xfrm>
            <a:off x="5669841" y="3992085"/>
            <a:ext cx="864096" cy="50825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구매번호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122" name="타원 121"/>
          <p:cNvSpPr/>
          <p:nvPr/>
        </p:nvSpPr>
        <p:spPr>
          <a:xfrm>
            <a:off x="1523582" y="3557416"/>
            <a:ext cx="864096" cy="50825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주문수량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3" name="타원 122"/>
          <p:cNvSpPr/>
          <p:nvPr/>
        </p:nvSpPr>
        <p:spPr>
          <a:xfrm>
            <a:off x="2430076" y="3556385"/>
            <a:ext cx="864096" cy="50825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날짜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124" name="타원 123"/>
          <p:cNvSpPr/>
          <p:nvPr/>
        </p:nvSpPr>
        <p:spPr>
          <a:xfrm>
            <a:off x="2430076" y="4093389"/>
            <a:ext cx="864096" cy="50825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주문상태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125" name="타원 124"/>
          <p:cNvSpPr/>
          <p:nvPr/>
        </p:nvSpPr>
        <p:spPr>
          <a:xfrm>
            <a:off x="4463897" y="5385649"/>
            <a:ext cx="864096" cy="50825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상품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등록일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cxnSp>
        <p:nvCxnSpPr>
          <p:cNvPr id="77" name="직선 연결선 76"/>
          <p:cNvCxnSpPr/>
          <p:nvPr/>
        </p:nvCxnSpPr>
        <p:spPr>
          <a:xfrm>
            <a:off x="2167053" y="3116755"/>
            <a:ext cx="0" cy="3842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/>
          <p:cNvSpPr/>
          <p:nvPr/>
        </p:nvSpPr>
        <p:spPr>
          <a:xfrm>
            <a:off x="305208" y="5300759"/>
            <a:ext cx="2749810" cy="1186283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/>
          <p:cNvSpPr/>
          <p:nvPr/>
        </p:nvSpPr>
        <p:spPr>
          <a:xfrm>
            <a:off x="1260559" y="5909676"/>
            <a:ext cx="864096" cy="50825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베스트아이템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367918" y="5915627"/>
            <a:ext cx="864096" cy="50825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오늘판매최다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55" name="타원 54"/>
          <p:cNvSpPr/>
          <p:nvPr/>
        </p:nvSpPr>
        <p:spPr>
          <a:xfrm>
            <a:off x="367918" y="5364368"/>
            <a:ext cx="864096" cy="508252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관리번</a:t>
            </a:r>
            <a:r>
              <a:rPr lang="ko-KR" altLang="en-US" sz="1000" dirty="0">
                <a:solidFill>
                  <a:schemeClr val="tx1"/>
                </a:solidFill>
              </a:rPr>
              <a:t>호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58" name="타원 57"/>
          <p:cNvSpPr/>
          <p:nvPr/>
        </p:nvSpPr>
        <p:spPr>
          <a:xfrm>
            <a:off x="1260559" y="5357928"/>
            <a:ext cx="864096" cy="50825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총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 err="1" smtClean="0">
                <a:solidFill>
                  <a:schemeClr val="tx1"/>
                </a:solidFill>
              </a:rPr>
              <a:t>회원수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9" name="타원 58"/>
          <p:cNvSpPr/>
          <p:nvPr/>
        </p:nvSpPr>
        <p:spPr>
          <a:xfrm>
            <a:off x="2167053" y="5356897"/>
            <a:ext cx="864096" cy="50825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총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 err="1" smtClean="0">
                <a:solidFill>
                  <a:schemeClr val="tx1"/>
                </a:solidFill>
              </a:rPr>
              <a:t>게시글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60" name="타원 59"/>
          <p:cNvSpPr/>
          <p:nvPr/>
        </p:nvSpPr>
        <p:spPr>
          <a:xfrm>
            <a:off x="2167053" y="5893901"/>
            <a:ext cx="864096" cy="50825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총판매금액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2337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/>
          <p:cNvCxnSpPr/>
          <p:nvPr/>
        </p:nvCxnSpPr>
        <p:spPr>
          <a:xfrm>
            <a:off x="8552603" y="1484784"/>
            <a:ext cx="0" cy="12227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316835" y="3274687"/>
            <a:ext cx="2749810" cy="1186283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5" name="직선 연결선 64"/>
          <p:cNvCxnSpPr/>
          <p:nvPr/>
        </p:nvCxnSpPr>
        <p:spPr>
          <a:xfrm>
            <a:off x="2167053" y="2740729"/>
            <a:ext cx="63855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 flipH="1">
            <a:off x="1535779" y="1050226"/>
            <a:ext cx="333779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>
            <a:off x="4391985" y="1050226"/>
            <a:ext cx="0" cy="43943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744228" y="188640"/>
            <a:ext cx="3590554" cy="43088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조경식물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인테리어식물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공기정화식</a:t>
            </a:r>
            <a:r>
              <a:rPr lang="ko-KR" altLang="en-US" sz="1100" dirty="0"/>
              <a:t>물</a:t>
            </a:r>
            <a:r>
              <a:rPr lang="ko-KR" altLang="en-US" sz="1100" dirty="0" smtClean="0"/>
              <a:t> </a:t>
            </a:r>
            <a:r>
              <a:rPr lang="ko-KR" altLang="en-US" sz="1100" dirty="0"/>
              <a:t>판매 </a:t>
            </a:r>
            <a:r>
              <a:rPr lang="ko-KR" altLang="en-US" sz="1100" dirty="0" smtClean="0"/>
              <a:t>사이트</a:t>
            </a:r>
            <a:endParaRPr lang="en-US" altLang="ko-KR" sz="1100" dirty="0" smtClean="0"/>
          </a:p>
          <a:p>
            <a:pPr algn="ctr"/>
            <a:r>
              <a:rPr lang="en-US" altLang="ko-KR" sz="1100" dirty="0"/>
              <a:t>Plants </a:t>
            </a:r>
            <a:r>
              <a:rPr lang="en-US" altLang="ko-KR" sz="1100" dirty="0" smtClean="0"/>
              <a:t>for landscape architecture</a:t>
            </a:r>
            <a:endParaRPr lang="ko-KR" altLang="en-US" sz="1100" dirty="0"/>
          </a:p>
        </p:txBody>
      </p:sp>
      <p:sp>
        <p:nvSpPr>
          <p:cNvPr id="6" name="타원 5"/>
          <p:cNvSpPr/>
          <p:nvPr/>
        </p:nvSpPr>
        <p:spPr>
          <a:xfrm>
            <a:off x="4088402" y="1359645"/>
            <a:ext cx="864096" cy="50825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이름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828725" y="815816"/>
            <a:ext cx="1071586" cy="468819"/>
          </a:xfrm>
          <a:prstGeom prst="rect">
            <a:avLst/>
          </a:prstGeom>
          <a:solidFill>
            <a:schemeClr val="accent3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회 원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130424" y="5210174"/>
            <a:ext cx="1071586" cy="468819"/>
          </a:xfrm>
          <a:prstGeom prst="rect">
            <a:avLst/>
          </a:prstGeom>
          <a:solidFill>
            <a:schemeClr val="accent3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판 매 자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863092" y="3365290"/>
            <a:ext cx="1071586" cy="468819"/>
          </a:xfrm>
          <a:prstGeom prst="rect">
            <a:avLst/>
          </a:prstGeom>
          <a:solidFill>
            <a:schemeClr val="accent3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상</a:t>
            </a:r>
            <a:r>
              <a:rPr lang="ko-KR" altLang="en-US" sz="1200" dirty="0" smtClean="0">
                <a:solidFill>
                  <a:schemeClr val="tx1"/>
                </a:solidFill>
              </a:rPr>
              <a:t> 품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5004048" y="1342972"/>
            <a:ext cx="864096" cy="50825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연락처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3139329" y="1359645"/>
            <a:ext cx="864096" cy="508252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회원 </a:t>
            </a:r>
            <a:r>
              <a:rPr lang="en-US" altLang="ko-KR" sz="1000" dirty="0" smtClean="0">
                <a:solidFill>
                  <a:schemeClr val="tx1"/>
                </a:solidFill>
              </a:rPr>
              <a:t>ID</a:t>
            </a:r>
          </a:p>
        </p:txBody>
      </p:sp>
      <p:sp>
        <p:nvSpPr>
          <p:cNvPr id="14" name="타원 13"/>
          <p:cNvSpPr/>
          <p:nvPr/>
        </p:nvSpPr>
        <p:spPr>
          <a:xfrm>
            <a:off x="3625243" y="1856151"/>
            <a:ext cx="864096" cy="50825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비밀번</a:t>
            </a:r>
            <a:r>
              <a:rPr lang="ko-KR" altLang="en-US" sz="1000" dirty="0">
                <a:solidFill>
                  <a:schemeClr val="tx1"/>
                </a:solidFill>
              </a:rPr>
              <a:t>호</a:t>
            </a:r>
          </a:p>
        </p:txBody>
      </p:sp>
      <p:sp>
        <p:nvSpPr>
          <p:cNvPr id="15" name="타원 14"/>
          <p:cNvSpPr/>
          <p:nvPr/>
        </p:nvSpPr>
        <p:spPr>
          <a:xfrm>
            <a:off x="3479422" y="3906362"/>
            <a:ext cx="864096" cy="508252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상품명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3501452" y="4471754"/>
            <a:ext cx="864096" cy="50825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상품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금액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982735" y="2504913"/>
            <a:ext cx="1071586" cy="468819"/>
          </a:xfrm>
          <a:prstGeom prst="rect">
            <a:avLst/>
          </a:prstGeom>
          <a:solidFill>
            <a:schemeClr val="accent3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배 송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938083" y="815815"/>
            <a:ext cx="1071586" cy="468819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게시판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7661693" y="5749448"/>
            <a:ext cx="864096" cy="50825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판매자 이름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6778132" y="6286285"/>
            <a:ext cx="864096" cy="50825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판매자 주소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6751710" y="5739589"/>
            <a:ext cx="864096" cy="508252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사업자 번호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77686" y="1340768"/>
            <a:ext cx="864096" cy="508252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게시판번호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1010381" y="1342866"/>
            <a:ext cx="864096" cy="50825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회원 </a:t>
            </a:r>
            <a:r>
              <a:rPr lang="en-US" altLang="ko-KR" sz="1000" dirty="0" smtClean="0">
                <a:solidFill>
                  <a:schemeClr val="tx1"/>
                </a:solidFill>
              </a:rPr>
              <a:t>ID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99269" y="1898467"/>
            <a:ext cx="864096" cy="50825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제</a:t>
            </a:r>
            <a:r>
              <a:rPr lang="ko-KR" altLang="en-US" sz="1000" dirty="0">
                <a:solidFill>
                  <a:schemeClr val="tx1"/>
                </a:solidFill>
              </a:rPr>
              <a:t>목</a:t>
            </a:r>
          </a:p>
        </p:txBody>
      </p:sp>
      <p:sp>
        <p:nvSpPr>
          <p:cNvPr id="38" name="타원 37"/>
          <p:cNvSpPr/>
          <p:nvPr/>
        </p:nvSpPr>
        <p:spPr>
          <a:xfrm>
            <a:off x="1018890" y="1898467"/>
            <a:ext cx="864096" cy="50825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내용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0" name="타원 39"/>
          <p:cNvSpPr/>
          <p:nvPr/>
        </p:nvSpPr>
        <p:spPr>
          <a:xfrm>
            <a:off x="5654432" y="3083338"/>
            <a:ext cx="864096" cy="508252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배송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번호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42" name="타원 41"/>
          <p:cNvSpPr/>
          <p:nvPr/>
        </p:nvSpPr>
        <p:spPr>
          <a:xfrm>
            <a:off x="7986909" y="3563442"/>
            <a:ext cx="864096" cy="50825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수령인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9745449" y="3594013"/>
            <a:ext cx="864096" cy="50825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배송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주소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4" name="타원 43"/>
          <p:cNvSpPr/>
          <p:nvPr/>
        </p:nvSpPr>
        <p:spPr>
          <a:xfrm>
            <a:off x="8856188" y="3563442"/>
            <a:ext cx="864096" cy="50825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배송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연락처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5" name="타원 44"/>
          <p:cNvSpPr/>
          <p:nvPr/>
        </p:nvSpPr>
        <p:spPr>
          <a:xfrm>
            <a:off x="7972959" y="4117886"/>
            <a:ext cx="864096" cy="50825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배송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메모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9" name="타원 48"/>
          <p:cNvSpPr/>
          <p:nvPr/>
        </p:nvSpPr>
        <p:spPr>
          <a:xfrm>
            <a:off x="4572000" y="1844824"/>
            <a:ext cx="864096" cy="50825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메일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1943136" y="1898467"/>
            <a:ext cx="864096" cy="50825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작성</a:t>
            </a:r>
            <a:r>
              <a:rPr lang="ko-KR" altLang="en-US" sz="1000" dirty="0">
                <a:solidFill>
                  <a:schemeClr val="tx1"/>
                </a:solidFill>
              </a:rPr>
              <a:t>일</a:t>
            </a:r>
          </a:p>
        </p:txBody>
      </p:sp>
      <p:sp>
        <p:nvSpPr>
          <p:cNvPr id="51" name="타원 50"/>
          <p:cNvSpPr/>
          <p:nvPr/>
        </p:nvSpPr>
        <p:spPr>
          <a:xfrm>
            <a:off x="549686" y="2383035"/>
            <a:ext cx="864096" cy="50825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첨부파일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3842383" y="5236547"/>
            <a:ext cx="1099203" cy="468819"/>
          </a:xfrm>
          <a:prstGeom prst="rect">
            <a:avLst/>
          </a:prstGeom>
          <a:solidFill>
            <a:schemeClr val="accent2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구매 후기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56" name="타원 55"/>
          <p:cNvSpPr/>
          <p:nvPr/>
        </p:nvSpPr>
        <p:spPr>
          <a:xfrm>
            <a:off x="8851005" y="4128816"/>
            <a:ext cx="864096" cy="50825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배송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메일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7" name="타원 56"/>
          <p:cNvSpPr/>
          <p:nvPr/>
        </p:nvSpPr>
        <p:spPr>
          <a:xfrm>
            <a:off x="7688507" y="6304954"/>
            <a:ext cx="864096" cy="50825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판매자 메일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0" name="다이아몬드 69"/>
          <p:cNvSpPr/>
          <p:nvPr/>
        </p:nvSpPr>
        <p:spPr>
          <a:xfrm>
            <a:off x="3721072" y="2434979"/>
            <a:ext cx="1331198" cy="608688"/>
          </a:xfrm>
          <a:prstGeom prst="diamond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주 문</a:t>
            </a:r>
            <a:endParaRPr lang="en-US" altLang="ko-KR" sz="1200" dirty="0" smtClean="0"/>
          </a:p>
        </p:txBody>
      </p:sp>
      <p:sp>
        <p:nvSpPr>
          <p:cNvPr id="75" name="타원 74"/>
          <p:cNvSpPr/>
          <p:nvPr/>
        </p:nvSpPr>
        <p:spPr>
          <a:xfrm>
            <a:off x="5652909" y="3654814"/>
            <a:ext cx="864096" cy="50825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상품</a:t>
            </a:r>
            <a:r>
              <a:rPr lang="ko-KR" altLang="en-US" sz="1000" dirty="0">
                <a:solidFill>
                  <a:schemeClr val="tx1"/>
                </a:solidFill>
              </a:rPr>
              <a:t>명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76" name="타원 75"/>
          <p:cNvSpPr/>
          <p:nvPr/>
        </p:nvSpPr>
        <p:spPr>
          <a:xfrm>
            <a:off x="1943136" y="1342866"/>
            <a:ext cx="864096" cy="50825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분류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9" name="타원 88"/>
          <p:cNvSpPr/>
          <p:nvPr/>
        </p:nvSpPr>
        <p:spPr>
          <a:xfrm>
            <a:off x="6585817" y="3072506"/>
            <a:ext cx="864096" cy="50825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회원 </a:t>
            </a:r>
            <a:r>
              <a:rPr lang="en-US" altLang="ko-KR" sz="1000" dirty="0" smtClean="0">
                <a:solidFill>
                  <a:schemeClr val="tx1"/>
                </a:solidFill>
              </a:rPr>
              <a:t>ID</a:t>
            </a:r>
          </a:p>
        </p:txBody>
      </p:sp>
      <p:sp>
        <p:nvSpPr>
          <p:cNvPr id="91" name="타원 90"/>
          <p:cNvSpPr/>
          <p:nvPr/>
        </p:nvSpPr>
        <p:spPr>
          <a:xfrm>
            <a:off x="4446954" y="3903132"/>
            <a:ext cx="864096" cy="50825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사업자 번호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111" name="타원 110"/>
          <p:cNvSpPr/>
          <p:nvPr/>
        </p:nvSpPr>
        <p:spPr>
          <a:xfrm>
            <a:off x="1260559" y="3899474"/>
            <a:ext cx="864096" cy="50825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상품</a:t>
            </a:r>
            <a:r>
              <a:rPr lang="ko-KR" altLang="en-US" sz="1000" dirty="0">
                <a:solidFill>
                  <a:schemeClr val="tx1"/>
                </a:solidFill>
              </a:rPr>
              <a:t>명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112" name="타원 111"/>
          <p:cNvSpPr/>
          <p:nvPr/>
        </p:nvSpPr>
        <p:spPr>
          <a:xfrm>
            <a:off x="367918" y="3905425"/>
            <a:ext cx="864096" cy="50825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회원 </a:t>
            </a:r>
            <a:r>
              <a:rPr lang="en-US" altLang="ko-KR" sz="1000" dirty="0" smtClean="0">
                <a:solidFill>
                  <a:schemeClr val="tx1"/>
                </a:solidFill>
              </a:rPr>
              <a:t>ID</a:t>
            </a:r>
          </a:p>
        </p:txBody>
      </p:sp>
      <p:sp>
        <p:nvSpPr>
          <p:cNvPr id="118" name="직사각형 117"/>
          <p:cNvSpPr/>
          <p:nvPr/>
        </p:nvSpPr>
        <p:spPr>
          <a:xfrm>
            <a:off x="6798928" y="1125235"/>
            <a:ext cx="1061201" cy="468819"/>
          </a:xfrm>
          <a:prstGeom prst="rect">
            <a:avLst/>
          </a:prstGeom>
          <a:solidFill>
            <a:schemeClr val="accent2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비회원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20" name="타원 119"/>
          <p:cNvSpPr/>
          <p:nvPr/>
        </p:nvSpPr>
        <p:spPr>
          <a:xfrm>
            <a:off x="367918" y="3354166"/>
            <a:ext cx="864096" cy="508252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주문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번호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121" name="타원 120"/>
          <p:cNvSpPr/>
          <p:nvPr/>
        </p:nvSpPr>
        <p:spPr>
          <a:xfrm>
            <a:off x="6585817" y="3649006"/>
            <a:ext cx="864096" cy="50825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구매번호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122" name="타원 121"/>
          <p:cNvSpPr/>
          <p:nvPr/>
        </p:nvSpPr>
        <p:spPr>
          <a:xfrm>
            <a:off x="1260559" y="3347726"/>
            <a:ext cx="864096" cy="50825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주문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수량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3" name="타원 122"/>
          <p:cNvSpPr/>
          <p:nvPr/>
        </p:nvSpPr>
        <p:spPr>
          <a:xfrm>
            <a:off x="2167053" y="3346695"/>
            <a:ext cx="864096" cy="50825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날짜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124" name="타원 123"/>
          <p:cNvSpPr/>
          <p:nvPr/>
        </p:nvSpPr>
        <p:spPr>
          <a:xfrm>
            <a:off x="2167053" y="3883699"/>
            <a:ext cx="864096" cy="50825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주문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상</a:t>
            </a:r>
            <a:r>
              <a:rPr lang="ko-KR" altLang="en-US" sz="1000" dirty="0">
                <a:solidFill>
                  <a:schemeClr val="tx1"/>
                </a:solidFill>
              </a:rPr>
              <a:t>태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125" name="타원 124"/>
          <p:cNvSpPr/>
          <p:nvPr/>
        </p:nvSpPr>
        <p:spPr>
          <a:xfrm>
            <a:off x="4464507" y="4461248"/>
            <a:ext cx="864096" cy="50825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상품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등록일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64" name="타원 63"/>
          <p:cNvSpPr/>
          <p:nvPr/>
        </p:nvSpPr>
        <p:spPr>
          <a:xfrm>
            <a:off x="4321881" y="5736765"/>
            <a:ext cx="864096" cy="508252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상품명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66" name="타원 65"/>
          <p:cNvSpPr/>
          <p:nvPr/>
        </p:nvSpPr>
        <p:spPr>
          <a:xfrm>
            <a:off x="3492679" y="6285527"/>
            <a:ext cx="864096" cy="50825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제</a:t>
            </a:r>
            <a:r>
              <a:rPr lang="ko-KR" altLang="en-US" sz="1000" dirty="0">
                <a:solidFill>
                  <a:schemeClr val="tx1"/>
                </a:solidFill>
              </a:rPr>
              <a:t>목</a:t>
            </a:r>
          </a:p>
        </p:txBody>
      </p:sp>
      <p:sp>
        <p:nvSpPr>
          <p:cNvPr id="68" name="타원 67"/>
          <p:cNvSpPr/>
          <p:nvPr/>
        </p:nvSpPr>
        <p:spPr>
          <a:xfrm>
            <a:off x="4399891" y="6285527"/>
            <a:ext cx="864096" cy="50825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내용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9" name="타원 68"/>
          <p:cNvSpPr/>
          <p:nvPr/>
        </p:nvSpPr>
        <p:spPr>
          <a:xfrm>
            <a:off x="3409407" y="5747916"/>
            <a:ext cx="864096" cy="50825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후기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번호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71" name="타원 70"/>
          <p:cNvSpPr/>
          <p:nvPr/>
        </p:nvSpPr>
        <p:spPr>
          <a:xfrm>
            <a:off x="2606489" y="6301193"/>
            <a:ext cx="864096" cy="50825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평</a:t>
            </a:r>
            <a:r>
              <a:rPr lang="ko-KR" altLang="en-US" sz="1000" dirty="0">
                <a:solidFill>
                  <a:schemeClr val="tx1"/>
                </a:solidFill>
              </a:rPr>
              <a:t>점</a:t>
            </a:r>
          </a:p>
        </p:txBody>
      </p:sp>
      <p:sp>
        <p:nvSpPr>
          <p:cNvPr id="72" name="타원 71"/>
          <p:cNvSpPr/>
          <p:nvPr/>
        </p:nvSpPr>
        <p:spPr>
          <a:xfrm>
            <a:off x="8108165" y="1130572"/>
            <a:ext cx="864096" cy="50825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비회원 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번</a:t>
            </a:r>
            <a:r>
              <a:rPr lang="ko-KR" altLang="en-US" sz="1000" dirty="0">
                <a:solidFill>
                  <a:schemeClr val="tx1"/>
                </a:solidFill>
              </a:rPr>
              <a:t>호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7960275" y="2503670"/>
            <a:ext cx="1071586" cy="468819"/>
          </a:xfrm>
          <a:prstGeom prst="rect">
            <a:avLst/>
          </a:prstGeom>
          <a:solidFill>
            <a:schemeClr val="accent2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배송지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9" name="타원 78"/>
          <p:cNvSpPr/>
          <p:nvPr/>
        </p:nvSpPr>
        <p:spPr>
          <a:xfrm>
            <a:off x="7974225" y="2993278"/>
            <a:ext cx="864096" cy="508252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배송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번호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80" name="타원 79"/>
          <p:cNvSpPr/>
          <p:nvPr/>
        </p:nvSpPr>
        <p:spPr>
          <a:xfrm>
            <a:off x="8881353" y="2993278"/>
            <a:ext cx="864096" cy="508252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비회원 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번</a:t>
            </a:r>
            <a:r>
              <a:rPr lang="ko-KR" altLang="en-US" sz="1000" dirty="0">
                <a:solidFill>
                  <a:schemeClr val="tx1"/>
                </a:solidFill>
              </a:rPr>
              <a:t>호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cxnSp>
        <p:nvCxnSpPr>
          <p:cNvPr id="39" name="직선 연결선 38"/>
          <p:cNvCxnSpPr/>
          <p:nvPr/>
        </p:nvCxnSpPr>
        <p:spPr>
          <a:xfrm>
            <a:off x="2167053" y="2740729"/>
            <a:ext cx="0" cy="5339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50873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755</TotalTime>
  <Words>177</Words>
  <Application>Microsoft Office PowerPoint</Application>
  <PresentationFormat>화면 슬라이드 쇼(4:3)</PresentationFormat>
  <Paragraphs>128</Paragraphs>
  <Slides>2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green</dc:creator>
  <cp:lastModifiedBy>green</cp:lastModifiedBy>
  <cp:revision>54</cp:revision>
  <dcterms:created xsi:type="dcterms:W3CDTF">2019-05-02T00:17:19Z</dcterms:created>
  <dcterms:modified xsi:type="dcterms:W3CDTF">2019-05-15T07:13:04Z</dcterms:modified>
</cp:coreProperties>
</file>