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3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2CD-5345-4666-9DF6-EC6D49A2370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294687" y="4044289"/>
            <a:ext cx="2061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99692" y="1790809"/>
            <a:ext cx="0" cy="243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51441" y="1466782"/>
            <a:ext cx="5061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244080" y="1246664"/>
            <a:ext cx="1311695" cy="56215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 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3681934" y="1196752"/>
            <a:ext cx="1563307" cy="594057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소 속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56648" y="1240654"/>
            <a:ext cx="1311695" cy="56215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카 </a:t>
            </a:r>
            <a:r>
              <a:rPr lang="ko-KR" altLang="en-US" sz="1400" dirty="0" err="1" smtClean="0"/>
              <a:t>페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34504" y="362615"/>
            <a:ext cx="4009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회원과 카페에 대한 </a:t>
            </a:r>
            <a:r>
              <a:rPr lang="en-US" altLang="ko-KR" dirty="0" smtClean="0"/>
              <a:t>E-R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251520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84657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</a:t>
            </a:r>
            <a:r>
              <a:rPr lang="ko-KR" altLang="en-US" sz="11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2" name="타원 11"/>
          <p:cNvSpPr/>
          <p:nvPr/>
        </p:nvSpPr>
        <p:spPr>
          <a:xfrm>
            <a:off x="1951441" y="2524650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타원 12"/>
          <p:cNvSpPr/>
          <p:nvPr/>
        </p:nvSpPr>
        <p:spPr>
          <a:xfrm>
            <a:off x="706076" y="253443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480212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 명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16560" y="2560654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32426" y="1948586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2300" y="258269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</a:t>
            </a:r>
            <a:r>
              <a:rPr lang="ko-KR" altLang="en-US" sz="1100" dirty="0">
                <a:solidFill>
                  <a:schemeClr val="tx1"/>
                </a:solidFill>
              </a:rPr>
              <a:t>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2130" y="1052736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7784" y="1070738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41680" y="3806169"/>
            <a:ext cx="1311695" cy="56215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 시 글</a:t>
            </a:r>
            <a:endParaRPr lang="ko-KR" altLang="en-US" sz="1400" dirty="0"/>
          </a:p>
        </p:txBody>
      </p:sp>
      <p:sp>
        <p:nvSpPr>
          <p:cNvPr id="37" name="다이아몬드 36"/>
          <p:cNvSpPr/>
          <p:nvPr/>
        </p:nvSpPr>
        <p:spPr>
          <a:xfrm>
            <a:off x="971600" y="3778069"/>
            <a:ext cx="1648049" cy="626259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 </a:t>
            </a:r>
            <a:r>
              <a:rPr lang="ko-KR" altLang="en-US" sz="1400" dirty="0" err="1"/>
              <a:t>록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2917791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번호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34759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49747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10916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작성자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764829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53698" y="3121634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39897" y="3635151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084635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권한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952" y="188640"/>
            <a:ext cx="3005192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회원과 카페 관리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User member management system for cafe</a:t>
            </a:r>
          </a:p>
        </p:txBody>
      </p:sp>
      <p:sp>
        <p:nvSpPr>
          <p:cNvPr id="3" name="타원 2"/>
          <p:cNvSpPr/>
          <p:nvPr/>
        </p:nvSpPr>
        <p:spPr>
          <a:xfrm>
            <a:off x="1159269" y="1434655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890826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74915" y="141798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0196" y="1434655"/>
            <a:ext cx="864096" cy="5082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타원 6"/>
          <p:cNvSpPr/>
          <p:nvPr/>
        </p:nvSpPr>
        <p:spPr>
          <a:xfrm>
            <a:off x="696110" y="1931161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8" name="타원 7"/>
          <p:cNvSpPr/>
          <p:nvPr/>
        </p:nvSpPr>
        <p:spPr>
          <a:xfrm>
            <a:off x="1642867" y="1919834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906488" y="2821897"/>
            <a:ext cx="1226860" cy="60868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 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29755" y="888513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01538" y="1482743"/>
            <a:ext cx="864096" cy="5082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6334" y="1484841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23121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0" name="타원 19"/>
          <p:cNvSpPr/>
          <p:nvPr/>
        </p:nvSpPr>
        <p:spPr>
          <a:xfrm>
            <a:off x="4179285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91148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2" name="타원 21"/>
          <p:cNvSpPr/>
          <p:nvPr/>
        </p:nvSpPr>
        <p:spPr>
          <a:xfrm>
            <a:off x="3673538" y="2525010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41863" y="1484841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07074" y="4005064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11</cp:revision>
  <dcterms:created xsi:type="dcterms:W3CDTF">2019-04-29T04:43:59Z</dcterms:created>
  <dcterms:modified xsi:type="dcterms:W3CDTF">2019-05-15T07:55:36Z</dcterms:modified>
</cp:coreProperties>
</file>