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2" autoAdjust="0"/>
    <p:restoredTop sz="95051" autoAdjust="0"/>
  </p:normalViewPr>
  <p:slideViewPr>
    <p:cSldViewPr>
      <p:cViewPr varScale="1">
        <p:scale>
          <a:sx n="86" d="100"/>
          <a:sy n="86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11283-A8BE-4E39-A6CC-40BDC172ADF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30078-1361-4F15-914B-3AEAB25A2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30078-1361-4F15-914B-3AEAB25A21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5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30078-1361-4F15-914B-3AEAB25A21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5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4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5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4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0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5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7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8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7F4F-6169-4F25-9DD8-CCC1E584465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7F4F-6169-4F25-9DD8-CCC1E584465F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129E-079A-45E5-B418-2A137626C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9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직선 연결선 72"/>
          <p:cNvCxnSpPr/>
          <p:nvPr/>
        </p:nvCxnSpPr>
        <p:spPr>
          <a:xfrm flipH="1">
            <a:off x="2167053" y="3101373"/>
            <a:ext cx="44913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68231" y="3500247"/>
            <a:ext cx="2749810" cy="11862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1535779" y="1050226"/>
            <a:ext cx="333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4391987" y="1050226"/>
            <a:ext cx="1" cy="341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4228" y="188640"/>
            <a:ext cx="3590554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조경식물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인테리어식물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공기정화식</a:t>
            </a:r>
            <a:r>
              <a:rPr lang="ko-KR" altLang="en-US" sz="1100" dirty="0"/>
              <a:t>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판매 </a:t>
            </a:r>
            <a:r>
              <a:rPr lang="ko-KR" altLang="en-US" sz="1100" dirty="0" smtClean="0"/>
              <a:t>사이트</a:t>
            </a:r>
            <a:endParaRPr lang="en-US" altLang="ko-KR" sz="1100" dirty="0" smtClean="0"/>
          </a:p>
          <a:p>
            <a:pPr algn="ctr"/>
            <a:r>
              <a:rPr lang="en-US" altLang="ko-KR" sz="1100" dirty="0"/>
              <a:t>Plants </a:t>
            </a:r>
            <a:r>
              <a:rPr lang="en-US" altLang="ko-KR" sz="1100" dirty="0" smtClean="0"/>
              <a:t>for landscape architecture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4088402" y="135964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8725" y="815816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 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78330" y="843196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판 매 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62482" y="4289691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</a:t>
            </a:r>
            <a:r>
              <a:rPr lang="ko-KR" altLang="en-US" sz="1200" dirty="0" smtClean="0">
                <a:solidFill>
                  <a:schemeClr val="tx1"/>
                </a:solidFill>
              </a:rPr>
              <a:t> 품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04048" y="134297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139329" y="1359645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4" name="타원 13"/>
          <p:cNvSpPr/>
          <p:nvPr/>
        </p:nvSpPr>
        <p:spPr>
          <a:xfrm>
            <a:off x="3625243" y="1856151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5" name="타원 14"/>
          <p:cNvSpPr/>
          <p:nvPr/>
        </p:nvSpPr>
        <p:spPr>
          <a:xfrm>
            <a:off x="3478812" y="4830763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00842" y="539615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61835" y="2827471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 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5903" y="819447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209599" y="1382470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26038" y="191930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99616" y="1372611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사업자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686" y="1340768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10381" y="1342866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9269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38" name="타원 37"/>
          <p:cNvSpPr/>
          <p:nvPr/>
        </p:nvSpPr>
        <p:spPr>
          <a:xfrm>
            <a:off x="1018890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630430" y="3426417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634357" y="397141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수령인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580650" y="397141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669841" y="4559670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634357" y="454661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572000" y="1844824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943136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1" name="타원 50"/>
          <p:cNvSpPr/>
          <p:nvPr/>
        </p:nvSpPr>
        <p:spPr>
          <a:xfrm>
            <a:off x="549686" y="238303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571819" y="453687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236413" y="193797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다이아몬드 69"/>
          <p:cNvSpPr/>
          <p:nvPr/>
        </p:nvSpPr>
        <p:spPr>
          <a:xfrm>
            <a:off x="3726387" y="2799692"/>
            <a:ext cx="1331198" cy="60868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 매</a:t>
            </a:r>
            <a:endParaRPr lang="en-US" altLang="ko-KR" sz="1200" dirty="0" smtClean="0"/>
          </a:p>
        </p:txBody>
      </p:sp>
      <p:sp>
        <p:nvSpPr>
          <p:cNvPr id="75" name="타원 74"/>
          <p:cNvSpPr/>
          <p:nvPr/>
        </p:nvSpPr>
        <p:spPr>
          <a:xfrm>
            <a:off x="7502959" y="3407960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943136" y="134286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561815" y="3415585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91" name="타원 90"/>
          <p:cNvSpPr/>
          <p:nvPr/>
        </p:nvSpPr>
        <p:spPr>
          <a:xfrm>
            <a:off x="4446344" y="4827533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사업자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523582" y="4109164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30941" y="4115115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20" name="타원 119"/>
          <p:cNvSpPr/>
          <p:nvPr/>
        </p:nvSpPr>
        <p:spPr>
          <a:xfrm>
            <a:off x="630941" y="3563856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669841" y="3992085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523582" y="355741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430076" y="355638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430076" y="409338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현황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4463897" y="538564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등록일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2167053" y="3116755"/>
            <a:ext cx="0" cy="38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3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8552603" y="1484784"/>
            <a:ext cx="0" cy="122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72123" y="6293760"/>
            <a:ext cx="864096" cy="5082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</a:t>
            </a:r>
            <a:r>
              <a:rPr lang="ko-KR" altLang="en-US" sz="1000" dirty="0">
                <a:solidFill>
                  <a:schemeClr val="tx1"/>
                </a:solidFill>
              </a:rPr>
              <a:t>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6835" y="3274687"/>
            <a:ext cx="2749810" cy="11862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2167053" y="2740729"/>
            <a:ext cx="638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1535779" y="1050226"/>
            <a:ext cx="3337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391985" y="1050226"/>
            <a:ext cx="0" cy="4394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4228" y="188640"/>
            <a:ext cx="3590554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조경식물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인테리어식물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공기정화식</a:t>
            </a:r>
            <a:r>
              <a:rPr lang="ko-KR" altLang="en-US" sz="1100" dirty="0"/>
              <a:t>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판매 </a:t>
            </a:r>
            <a:r>
              <a:rPr lang="ko-KR" altLang="en-US" sz="1100" dirty="0" smtClean="0"/>
              <a:t>사이트</a:t>
            </a:r>
            <a:endParaRPr lang="en-US" altLang="ko-KR" sz="1100" dirty="0" smtClean="0"/>
          </a:p>
          <a:p>
            <a:pPr algn="ctr"/>
            <a:r>
              <a:rPr lang="en-US" altLang="ko-KR" sz="1100" dirty="0"/>
              <a:t>Plants </a:t>
            </a:r>
            <a:r>
              <a:rPr lang="en-US" altLang="ko-KR" sz="1100" dirty="0" smtClean="0"/>
              <a:t>for landscape architecture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4088402" y="135964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8725" y="815816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 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0424" y="5210174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판 매 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63092" y="3365290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</a:t>
            </a:r>
            <a:r>
              <a:rPr lang="ko-KR" altLang="en-US" sz="1200" dirty="0" smtClean="0">
                <a:solidFill>
                  <a:schemeClr val="tx1"/>
                </a:solidFill>
              </a:rPr>
              <a:t> 품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04048" y="134297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139329" y="1359645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4" name="타원 13"/>
          <p:cNvSpPr/>
          <p:nvPr/>
        </p:nvSpPr>
        <p:spPr>
          <a:xfrm>
            <a:off x="3625243" y="1856151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5" name="타원 14"/>
          <p:cNvSpPr/>
          <p:nvPr/>
        </p:nvSpPr>
        <p:spPr>
          <a:xfrm>
            <a:off x="3479422" y="3906362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01452" y="4471754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82735" y="2504913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 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8083" y="815815"/>
            <a:ext cx="1071586" cy="46881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4839" y="5187428"/>
            <a:ext cx="1093789" cy="466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장바구니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3987" y="6293760"/>
            <a:ext cx="864096" cy="5082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661693" y="5749448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778132" y="628628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751710" y="5739589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사업자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686" y="1340768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10381" y="1342866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9269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38" name="타원 37"/>
          <p:cNvSpPr/>
          <p:nvPr/>
        </p:nvSpPr>
        <p:spPr>
          <a:xfrm>
            <a:off x="1018890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654432" y="3083338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986909" y="356344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수령인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45449" y="3594013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56188" y="3563442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972959" y="411788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572000" y="1844824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943136" y="1898467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1" name="타원 50"/>
          <p:cNvSpPr/>
          <p:nvPr/>
        </p:nvSpPr>
        <p:spPr>
          <a:xfrm>
            <a:off x="549686" y="238303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42383" y="5236547"/>
            <a:ext cx="1099203" cy="468819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구매 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851005" y="412881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688507" y="6304954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판매자 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3987" y="5726135"/>
            <a:ext cx="864096" cy="5082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장바구니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다이아몬드 69"/>
          <p:cNvSpPr/>
          <p:nvPr/>
        </p:nvSpPr>
        <p:spPr>
          <a:xfrm>
            <a:off x="3721072" y="2434979"/>
            <a:ext cx="1331198" cy="60868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구 매</a:t>
            </a:r>
            <a:endParaRPr lang="en-US" altLang="ko-KR" sz="1200" dirty="0" smtClean="0"/>
          </a:p>
        </p:txBody>
      </p:sp>
      <p:sp>
        <p:nvSpPr>
          <p:cNvPr id="75" name="타원 74"/>
          <p:cNvSpPr/>
          <p:nvPr/>
        </p:nvSpPr>
        <p:spPr>
          <a:xfrm>
            <a:off x="5652909" y="3654814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943136" y="134286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585817" y="3072506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91" name="타원 90"/>
          <p:cNvSpPr/>
          <p:nvPr/>
        </p:nvSpPr>
        <p:spPr>
          <a:xfrm>
            <a:off x="4446954" y="3903132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사업자 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260559" y="3899474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67918" y="3905425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8022002" y="1011627"/>
            <a:ext cx="1061201" cy="468819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비회원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367918" y="3354166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6585817" y="3649006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260559" y="3347726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167053" y="3346695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167053" y="3883699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현황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4464507" y="4461248"/>
            <a:ext cx="864096" cy="5082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등록일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972123" y="5726135"/>
            <a:ext cx="864096" cy="5082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64" name="타원 63"/>
          <p:cNvSpPr/>
          <p:nvPr/>
        </p:nvSpPr>
        <p:spPr>
          <a:xfrm>
            <a:off x="4321881" y="5736765"/>
            <a:ext cx="864096" cy="508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492679" y="6285527"/>
            <a:ext cx="864096" cy="5082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68" name="타원 67"/>
          <p:cNvSpPr/>
          <p:nvPr/>
        </p:nvSpPr>
        <p:spPr>
          <a:xfrm>
            <a:off x="4399891" y="6285527"/>
            <a:ext cx="864096" cy="5082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409407" y="5747916"/>
            <a:ext cx="864096" cy="5082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후기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606489" y="6301193"/>
            <a:ext cx="864096" cy="5082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</a:t>
            </a:r>
            <a:r>
              <a:rPr lang="ko-KR" altLang="en-US" sz="1000" dirty="0">
                <a:solidFill>
                  <a:schemeClr val="tx1"/>
                </a:solidFill>
              </a:rPr>
              <a:t>점</a:t>
            </a:r>
          </a:p>
        </p:txBody>
      </p:sp>
      <p:sp>
        <p:nvSpPr>
          <p:cNvPr id="72" name="타원 71"/>
          <p:cNvSpPr/>
          <p:nvPr/>
        </p:nvSpPr>
        <p:spPr>
          <a:xfrm>
            <a:off x="8093740" y="1644341"/>
            <a:ext cx="864096" cy="5082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비회원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960275" y="2503670"/>
            <a:ext cx="1071586" cy="468819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배송지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974225" y="2993278"/>
            <a:ext cx="864096" cy="5082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배송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881353" y="2993278"/>
            <a:ext cx="864096" cy="508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비회원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167053" y="2740729"/>
            <a:ext cx="0" cy="533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8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179</Words>
  <Application>Microsoft Office PowerPoint</Application>
  <PresentationFormat>화면 슬라이드 쇼(4:3)</PresentationFormat>
  <Paragraphs>128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49</cp:revision>
  <dcterms:created xsi:type="dcterms:W3CDTF">2019-05-02T00:17:19Z</dcterms:created>
  <dcterms:modified xsi:type="dcterms:W3CDTF">2019-05-03T07:52:20Z</dcterms:modified>
</cp:coreProperties>
</file>