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4" autoAdjust="0"/>
    <p:restoredTop sz="94660"/>
  </p:normalViewPr>
  <p:slideViewPr>
    <p:cSldViewPr>
      <p:cViewPr>
        <p:scale>
          <a:sx n="99" d="100"/>
          <a:sy n="99" d="100"/>
        </p:scale>
        <p:origin x="-9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3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9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2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0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9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3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5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4B06-D933-4EFC-9951-6A735F11330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9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직선 연결선 78"/>
          <p:cNvCxnSpPr/>
          <p:nvPr/>
        </p:nvCxnSpPr>
        <p:spPr>
          <a:xfrm>
            <a:off x="1072178" y="4592211"/>
            <a:ext cx="5588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33" idx="2"/>
          </p:cNvCxnSpPr>
          <p:nvPr/>
        </p:nvCxnSpPr>
        <p:spPr>
          <a:xfrm>
            <a:off x="4845403" y="1631998"/>
            <a:ext cx="0" cy="2893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338300" y="1327654"/>
            <a:ext cx="4680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7018546" y="1327654"/>
            <a:ext cx="0" cy="3197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3334" y="332656"/>
            <a:ext cx="286117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대학교 학생관리 시스템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Student management DB for university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27572" y="4382064"/>
            <a:ext cx="1071586" cy="4688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학 생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507929" y="4941780"/>
            <a:ext cx="864096" cy="5082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88018" y="4940163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94578" y="5511559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523922" y="5499479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447693" y="5511559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58674" y="4941780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41637" y="2407550"/>
            <a:ext cx="1071586" cy="4688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교 수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092767" y="2951115"/>
            <a:ext cx="864096" cy="5082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018546" y="2930550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500092" y="3432043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62540" y="3438802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교수실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46790" y="1631998"/>
            <a:ext cx="864096" cy="5082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과목코드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361195" y="1649082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과목명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850688" y="2140250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 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92988" y="2157334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315284" y="1649082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다이아몬드 24"/>
          <p:cNvSpPr/>
          <p:nvPr/>
        </p:nvSpPr>
        <p:spPr>
          <a:xfrm>
            <a:off x="6391921" y="4285024"/>
            <a:ext cx="1226860" cy="608688"/>
          </a:xfrm>
          <a:prstGeom prst="diamond">
            <a:avLst/>
          </a:prstGeom>
          <a:solidFill>
            <a:schemeClr val="tx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지도</a:t>
            </a:r>
            <a:endParaRPr lang="en-US" altLang="ko-KR" sz="1200" dirty="0" smtClean="0"/>
          </a:p>
        </p:txBody>
      </p:sp>
      <p:sp>
        <p:nvSpPr>
          <p:cNvPr id="26" name="다이아몬드 25"/>
          <p:cNvSpPr/>
          <p:nvPr/>
        </p:nvSpPr>
        <p:spPr>
          <a:xfrm>
            <a:off x="4220833" y="2876369"/>
            <a:ext cx="1226860" cy="608688"/>
          </a:xfrm>
          <a:prstGeom prst="diamond">
            <a:avLst/>
          </a:prstGeom>
          <a:solidFill>
            <a:schemeClr val="tx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수강</a:t>
            </a:r>
            <a:endParaRPr lang="en-US" altLang="ko-KR" sz="12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446790" y="4382874"/>
            <a:ext cx="1071586" cy="4688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졸업 요건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501115" y="1731495"/>
            <a:ext cx="864096" cy="5082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강의코드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458815" y="1731495"/>
            <a:ext cx="864096" cy="5082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과목코드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399158" y="1731495"/>
            <a:ext cx="864096" cy="5082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3" name="다이아몬드 32"/>
          <p:cNvSpPr/>
          <p:nvPr/>
        </p:nvSpPr>
        <p:spPr>
          <a:xfrm>
            <a:off x="4231973" y="1023310"/>
            <a:ext cx="1226860" cy="608688"/>
          </a:xfrm>
          <a:prstGeom prst="diamond">
            <a:avLst/>
          </a:prstGeom>
          <a:solidFill>
            <a:schemeClr val="tx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</a:t>
            </a:r>
            <a:endParaRPr lang="en-US" altLang="ko-KR" sz="12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493955" y="1090816"/>
            <a:ext cx="1071586" cy="4688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과 목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7" name="다이아몬드 26"/>
          <p:cNvSpPr/>
          <p:nvPr/>
        </p:nvSpPr>
        <p:spPr>
          <a:xfrm>
            <a:off x="2207412" y="4287867"/>
            <a:ext cx="1226860" cy="608688"/>
          </a:xfrm>
          <a:prstGeom prst="diamond">
            <a:avLst/>
          </a:prstGeom>
          <a:solidFill>
            <a:schemeClr val="tx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졸업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1708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39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16</cp:revision>
  <dcterms:created xsi:type="dcterms:W3CDTF">2019-04-26T00:33:31Z</dcterms:created>
  <dcterms:modified xsi:type="dcterms:W3CDTF">2019-05-17T05:35:19Z</dcterms:modified>
</cp:coreProperties>
</file>