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3501-CE8B-414C-AC06-765EF75AF96C}" type="datetimeFigureOut">
              <a:rPr lang="es-CO" smtClean="0"/>
              <a:t>19/11/2019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CB43-19AC-468A-A907-5DE6975E5B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661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3501-CE8B-414C-AC06-765EF75AF96C}" type="datetimeFigureOut">
              <a:rPr lang="es-CO" smtClean="0"/>
              <a:t>19/11/2019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CB43-19AC-468A-A907-5DE6975E5B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954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3501-CE8B-414C-AC06-765EF75AF96C}" type="datetimeFigureOut">
              <a:rPr lang="es-CO" smtClean="0"/>
              <a:t>19/11/2019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CB43-19AC-468A-A907-5DE6975E5B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979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3501-CE8B-414C-AC06-765EF75AF96C}" type="datetimeFigureOut">
              <a:rPr lang="es-CO" smtClean="0"/>
              <a:t>19/11/2019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CB43-19AC-468A-A907-5DE6975E5B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234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3501-CE8B-414C-AC06-765EF75AF96C}" type="datetimeFigureOut">
              <a:rPr lang="es-CO" smtClean="0"/>
              <a:t>19/11/2019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CB43-19AC-468A-A907-5DE6975E5B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387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3501-CE8B-414C-AC06-765EF75AF96C}" type="datetimeFigureOut">
              <a:rPr lang="es-CO" smtClean="0"/>
              <a:t>19/11/2019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CB43-19AC-468A-A907-5DE6975E5B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11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3501-CE8B-414C-AC06-765EF75AF96C}" type="datetimeFigureOut">
              <a:rPr lang="es-CO" smtClean="0"/>
              <a:t>19/11/2019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CB43-19AC-468A-A907-5DE6975E5B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342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3501-CE8B-414C-AC06-765EF75AF96C}" type="datetimeFigureOut">
              <a:rPr lang="es-CO" smtClean="0"/>
              <a:t>19/11/2019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CB43-19AC-468A-A907-5DE6975E5B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368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3501-CE8B-414C-AC06-765EF75AF96C}" type="datetimeFigureOut">
              <a:rPr lang="es-CO" smtClean="0"/>
              <a:t>19/11/2019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CB43-19AC-468A-A907-5DE6975E5B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400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3501-CE8B-414C-AC06-765EF75AF96C}" type="datetimeFigureOut">
              <a:rPr lang="es-CO" smtClean="0"/>
              <a:t>19/11/2019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CB43-19AC-468A-A907-5DE6975E5B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460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3501-CE8B-414C-AC06-765EF75AF96C}" type="datetimeFigureOut">
              <a:rPr lang="es-CO" smtClean="0"/>
              <a:t>19/11/2019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CB43-19AC-468A-A907-5DE6975E5B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801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23501-CE8B-414C-AC06-765EF75AF96C}" type="datetimeFigureOut">
              <a:rPr lang="es-CO" smtClean="0"/>
              <a:t>19/11/2019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3CB43-19AC-468A-A907-5DE6975E5B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551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3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9859" y="461318"/>
            <a:ext cx="9144000" cy="956233"/>
          </a:xfrm>
        </p:spPr>
        <p:txBody>
          <a:bodyPr/>
          <a:lstStyle/>
          <a:p>
            <a:r>
              <a:rPr lang="es-CO" dirty="0" smtClean="0">
                <a:solidFill>
                  <a:schemeClr val="bg1"/>
                </a:solidFill>
              </a:rPr>
              <a:t>INTEGRADOR 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9859" y="1973250"/>
            <a:ext cx="9144000" cy="4151104"/>
          </a:xfrm>
        </p:spPr>
        <p:txBody>
          <a:bodyPr/>
          <a:lstStyle/>
          <a:p>
            <a:r>
              <a:rPr lang="es-CO" dirty="0" smtClean="0">
                <a:solidFill>
                  <a:schemeClr val="bg1"/>
                </a:solidFill>
              </a:rPr>
              <a:t>INTEGRANTES</a:t>
            </a:r>
          </a:p>
          <a:p>
            <a:endParaRPr lang="es-CO" dirty="0" smtClean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Milton Farid Manrique </a:t>
            </a:r>
          </a:p>
          <a:p>
            <a:r>
              <a:rPr lang="es-CO" dirty="0" smtClean="0">
                <a:solidFill>
                  <a:schemeClr val="bg1"/>
                </a:solidFill>
              </a:rPr>
              <a:t>Ronaldho </a:t>
            </a:r>
            <a:r>
              <a:rPr lang="es-CO" dirty="0" smtClean="0">
                <a:solidFill>
                  <a:schemeClr val="bg1"/>
                </a:solidFill>
              </a:rPr>
              <a:t>Hoyos</a:t>
            </a:r>
          </a:p>
          <a:p>
            <a:r>
              <a:rPr lang="es-CO" dirty="0" smtClean="0">
                <a:solidFill>
                  <a:schemeClr val="bg1"/>
                </a:solidFill>
              </a:rPr>
              <a:t>Cristian Valderrama</a:t>
            </a:r>
          </a:p>
          <a:p>
            <a:r>
              <a:rPr lang="es-CO" dirty="0" smtClean="0">
                <a:solidFill>
                  <a:schemeClr val="bg1"/>
                </a:solidFill>
              </a:rPr>
              <a:t>Juan Camilo Orejarena</a:t>
            </a:r>
          </a:p>
          <a:p>
            <a:r>
              <a:rPr lang="es-CO" dirty="0" smtClean="0">
                <a:solidFill>
                  <a:schemeClr val="bg1"/>
                </a:solidFill>
              </a:rPr>
              <a:t>Carlos Daniel Viña</a:t>
            </a:r>
          </a:p>
          <a:p>
            <a:r>
              <a:rPr lang="es-CO" dirty="0" smtClean="0">
                <a:solidFill>
                  <a:schemeClr val="bg1"/>
                </a:solidFill>
              </a:rPr>
              <a:t>Juan David Sánchez</a:t>
            </a:r>
          </a:p>
          <a:p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394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PROGRAMAS USADOS EN EL PROCESO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454" y="4329478"/>
            <a:ext cx="1087891" cy="102831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43" y="2489758"/>
            <a:ext cx="1087891" cy="102831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454" y="2489758"/>
            <a:ext cx="1087891" cy="102831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42" y="4329478"/>
            <a:ext cx="1087891" cy="102831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676" y="2489759"/>
            <a:ext cx="1087891" cy="102831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63" y="2504754"/>
            <a:ext cx="1087891" cy="102831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31" y="4329478"/>
            <a:ext cx="1087891" cy="10283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676" y="4329478"/>
            <a:ext cx="1087891" cy="102831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30" y="2489758"/>
            <a:ext cx="1087891" cy="102831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65" y="4329477"/>
            <a:ext cx="1087891" cy="102831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286" y="2489756"/>
            <a:ext cx="1087891" cy="1028316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286" y="4329477"/>
            <a:ext cx="1087891" cy="102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2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Fotografías del Proceso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96" y="1982144"/>
            <a:ext cx="3315921" cy="186520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039" y="1982144"/>
            <a:ext cx="3315921" cy="186520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982" y="1982144"/>
            <a:ext cx="3315921" cy="186520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96" y="4473147"/>
            <a:ext cx="3315921" cy="183639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039" y="4473148"/>
            <a:ext cx="3315921" cy="183639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982" y="4473147"/>
            <a:ext cx="3315921" cy="183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60" y="426716"/>
            <a:ext cx="3361037" cy="195401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651" y="426716"/>
            <a:ext cx="3361037" cy="195401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055" y="426716"/>
            <a:ext cx="3361038" cy="195401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60" y="3468130"/>
            <a:ext cx="3361037" cy="216655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056" y="3468130"/>
            <a:ext cx="3361038" cy="21665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651" y="3468131"/>
            <a:ext cx="3361037" cy="216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8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AGRADECIMIENTOS ESPECIALES A: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54174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Mario Rincón</a:t>
            </a:r>
          </a:p>
          <a:p>
            <a:pPr algn="ctr"/>
            <a:r>
              <a:rPr lang="es-CO" dirty="0">
                <a:solidFill>
                  <a:schemeClr val="bg1"/>
                </a:solidFill>
              </a:rPr>
              <a:t>Raquel </a:t>
            </a:r>
            <a:r>
              <a:rPr lang="es-CO" u="sng" dirty="0" err="1">
                <a:solidFill>
                  <a:schemeClr val="bg1"/>
                </a:solidFill>
              </a:rPr>
              <a:t>Salsedo</a:t>
            </a:r>
            <a:endParaRPr lang="es-CO" u="sng" dirty="0">
              <a:solidFill>
                <a:schemeClr val="bg1"/>
              </a:solidFill>
            </a:endParaRPr>
          </a:p>
          <a:p>
            <a:pPr algn="ctr"/>
            <a:r>
              <a:rPr lang="es-CO" u="sng" dirty="0">
                <a:solidFill>
                  <a:schemeClr val="bg1"/>
                </a:solidFill>
              </a:rPr>
              <a:t>Andrés </a:t>
            </a:r>
            <a:r>
              <a:rPr lang="es-CO" u="sng" dirty="0" err="1" smtClean="0">
                <a:solidFill>
                  <a:schemeClr val="bg1"/>
                </a:solidFill>
              </a:rPr>
              <a:t>Lopez</a:t>
            </a:r>
            <a:endParaRPr lang="fi-FI" dirty="0" smtClean="0">
              <a:solidFill>
                <a:schemeClr val="bg1"/>
              </a:solidFill>
            </a:endParaRPr>
          </a:p>
          <a:p>
            <a:pPr algn="ctr"/>
            <a:r>
              <a:rPr lang="fi-FI" dirty="0" smtClean="0">
                <a:solidFill>
                  <a:schemeClr val="bg1"/>
                </a:solidFill>
              </a:rPr>
              <a:t>Katherine </a:t>
            </a:r>
            <a:r>
              <a:rPr lang="fi-FI" dirty="0" smtClean="0">
                <a:solidFill>
                  <a:schemeClr val="bg1"/>
                </a:solidFill>
              </a:rPr>
              <a:t>Molina</a:t>
            </a:r>
          </a:p>
          <a:p>
            <a:pPr algn="ctr"/>
            <a:r>
              <a:rPr lang="fi-FI" dirty="0" smtClean="0">
                <a:solidFill>
                  <a:schemeClr val="bg1"/>
                </a:solidFill>
              </a:rPr>
              <a:t> Jose Luis Grajales</a:t>
            </a:r>
          </a:p>
          <a:p>
            <a:pPr algn="ctr"/>
            <a:r>
              <a:rPr lang="es-CO" dirty="0" smtClean="0">
                <a:solidFill>
                  <a:schemeClr val="bg1"/>
                </a:solidFill>
              </a:rPr>
              <a:t>Daniela </a:t>
            </a:r>
            <a:r>
              <a:rPr lang="es-CO" dirty="0" smtClean="0">
                <a:solidFill>
                  <a:schemeClr val="bg1"/>
                </a:solidFill>
              </a:rPr>
              <a:t>Lozano</a:t>
            </a:r>
          </a:p>
        </p:txBody>
      </p:sp>
    </p:spTree>
    <p:extLst>
      <p:ext uri="{BB962C8B-B14F-4D97-AF65-F5344CB8AC3E}">
        <p14:creationId xmlns:p14="http://schemas.microsoft.com/office/powerpoint/2010/main" val="16181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44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INTEGRADOR </vt:lpstr>
      <vt:lpstr>PROGRAMAS USADOS EN EL PROCESO</vt:lpstr>
      <vt:lpstr>Fotografías del Proceso</vt:lpstr>
      <vt:lpstr>Presentación de PowerPoint</vt:lpstr>
      <vt:lpstr>AGRADECIMIENTOS ESPECIALES A: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INTEGRADOR</dc:title>
  <dc:creator>juan david sanchez marquez</dc:creator>
  <cp:lastModifiedBy>Ronaldho Hoyos</cp:lastModifiedBy>
  <cp:revision>11</cp:revision>
  <dcterms:created xsi:type="dcterms:W3CDTF">2019-11-18T15:48:27Z</dcterms:created>
  <dcterms:modified xsi:type="dcterms:W3CDTF">2019-11-19T22:03:58Z</dcterms:modified>
</cp:coreProperties>
</file>