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57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95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26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63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57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027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869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77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1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8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1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57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94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83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FCA3-E06B-4F9D-9E02-80B03ED9B9BF}" type="datetimeFigureOut">
              <a:rPr lang="es-CO" smtClean="0"/>
              <a:t>17/11/2019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D538-49D9-4E2A-8E8F-4EC727DFBF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62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868746"/>
            <a:ext cx="6806423" cy="831117"/>
          </a:xfrm>
        </p:spPr>
        <p:txBody>
          <a:bodyPr>
            <a:noAutofit/>
          </a:bodyPr>
          <a:lstStyle/>
          <a:p>
            <a:pPr algn="l"/>
            <a:r>
              <a:rPr lang="es-CO" sz="3600" dirty="0"/>
              <a:t>Presentación de personaje.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49214"/>
            <a:ext cx="4764944" cy="3084061"/>
          </a:xfrm>
        </p:spPr>
        <p:txBody>
          <a:bodyPr>
            <a:noAutofit/>
          </a:bodyPr>
          <a:lstStyle/>
          <a:p>
            <a:pPr algn="l"/>
            <a:r>
              <a:rPr lang="es-CO" sz="1600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Integrantes:</a:t>
            </a:r>
          </a:p>
          <a:p>
            <a:pPr algn="l"/>
            <a:r>
              <a:rPr lang="es-CO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Valentina Ocampo.</a:t>
            </a:r>
          </a:p>
          <a:p>
            <a:pPr algn="l"/>
            <a:r>
              <a:rPr lang="es-CO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Juan David Romero.</a:t>
            </a:r>
          </a:p>
          <a:p>
            <a:pPr algn="l"/>
            <a:r>
              <a:rPr lang="es-CO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Daniel Alejandro Ocampo.</a:t>
            </a:r>
          </a:p>
          <a:p>
            <a:pPr algn="l"/>
            <a:r>
              <a:rPr lang="es-CO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Juan Lenis.</a:t>
            </a:r>
          </a:p>
          <a:p>
            <a:pPr algn="l"/>
            <a:r>
              <a:rPr lang="es-CO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Camilo Claros Díaz.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134531" y="650455"/>
            <a:ext cx="5783828" cy="8826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O" sz="4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Cultura ciudadana</a:t>
            </a:r>
            <a:r>
              <a:rPr lang="es-CO" sz="4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467EDF21-0F62-4F8C-AEB0-42C5F6BD2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356" y="2508785"/>
            <a:ext cx="1843374" cy="1840429"/>
          </a:xfrm>
          <a:prstGeom prst="rect">
            <a:avLst/>
          </a:prstGeom>
          <a:effectLst>
            <a:glow rad="101600">
              <a:schemeClr val="bg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C5AE0DC4-6858-4382-9F8B-7DA77F67C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66" y="5943609"/>
            <a:ext cx="914391" cy="9143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8FC36A88-1AD1-4FF0-8425-CD2BE372B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15" y="6004428"/>
            <a:ext cx="792751" cy="7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0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9338" y="906294"/>
            <a:ext cx="3856029" cy="729803"/>
          </a:xfrm>
        </p:spPr>
        <p:txBody>
          <a:bodyPr>
            <a:normAutofit/>
          </a:bodyPr>
          <a:lstStyle/>
          <a:p>
            <a:r>
              <a:rPr lang="es-CO" dirty="0"/>
              <a:t>Nos basamos en: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6508" y="2275308"/>
            <a:ext cx="8596668" cy="449589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La falta de cultura ciudadana de la sociedad. En su comportamiento frente al cuidado del medio ambiente y su falta de pertenencia con el mismo</a:t>
            </a:r>
            <a:endParaRPr lang="es-CO" dirty="0"/>
          </a:p>
          <a:p>
            <a:endParaRPr lang="es-MX" dirty="0"/>
          </a:p>
          <a:p>
            <a:r>
              <a:rPr lang="es-MX" dirty="0"/>
              <a:t>Para crear éste personaje nos fuimos por una apariencia confiable y una postura de fuerza pero a la vez valentía, que pueda generar esa tranquilidad en quien la vea. Y quisimos mostrar lo que es la naturaleza en colores.</a:t>
            </a:r>
          </a:p>
          <a:p>
            <a:endParaRPr lang="es-CO" dirty="0"/>
          </a:p>
          <a:p>
            <a:r>
              <a:rPr lang="es-MX" dirty="0"/>
              <a:t>Éste personaje femenino se hizo con un carácter decidido, con apariencia confiable y fuerza de voluntad frente a los problemas.</a:t>
            </a:r>
          </a:p>
          <a:p>
            <a:endParaRPr lang="es-MX" dirty="0"/>
          </a:p>
          <a:p>
            <a:r>
              <a:rPr lang="es-MX" dirty="0"/>
              <a:t>Escogimos ciertos colores a los que se suelen asociar con la naturaleza, para que así puedan asociarla a ella con facilidad como una heroína de la naturaleza y medio ambiente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63F67D8-7356-4308-8862-5877360F20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536" y="696700"/>
            <a:ext cx="1150830" cy="1148992"/>
          </a:xfrm>
          <a:prstGeom prst="rect">
            <a:avLst/>
          </a:prstGeom>
          <a:effectLst>
            <a:glow rad="101600">
              <a:schemeClr val="bg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58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8067" y="834152"/>
            <a:ext cx="6989413" cy="922985"/>
          </a:xfrm>
        </p:spPr>
        <p:txBody>
          <a:bodyPr>
            <a:noAutofit/>
          </a:bodyPr>
          <a:lstStyle/>
          <a:p>
            <a:pPr algn="ctr"/>
            <a:r>
              <a:rPr lang="es-CO" sz="5400" dirty="0"/>
              <a:t>Diseño del personaje.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760E828-F7DE-4E89-8534-CBDDA9064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31" y="713542"/>
            <a:ext cx="1166069" cy="1164206"/>
          </a:xfrm>
          <a:prstGeom prst="rect">
            <a:avLst/>
          </a:prstGeom>
          <a:effectLst>
            <a:glow rad="101600">
              <a:schemeClr val="bg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72" y="1486038"/>
            <a:ext cx="3791532" cy="585964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60" y="2833114"/>
            <a:ext cx="2146010" cy="205587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05" y="2833114"/>
            <a:ext cx="1869281" cy="2013206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C760E828-F7DE-4E89-8534-CBDDA9064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12" y="2446270"/>
            <a:ext cx="2791353" cy="2786893"/>
          </a:xfrm>
          <a:prstGeom prst="rect">
            <a:avLst/>
          </a:prstGeom>
          <a:effectLst>
            <a:glow rad="101600">
              <a:schemeClr val="bg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9" name="CuadroTexto 8"/>
          <p:cNvSpPr txBox="1"/>
          <p:nvPr/>
        </p:nvSpPr>
        <p:spPr>
          <a:xfrm>
            <a:off x="3717147" y="5048497"/>
            <a:ext cx="174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Ojos.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87550" y="5048497"/>
            <a:ext cx="174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Logo en su pecho.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313892" y="5233163"/>
            <a:ext cx="174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Logo.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634" y="850005"/>
            <a:ext cx="8596668" cy="927279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Afiche de personaje.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C4DA5A8-7C7E-4C38-A543-EBE83AD86A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536" y="696700"/>
            <a:ext cx="1150830" cy="1148992"/>
          </a:xfrm>
          <a:prstGeom prst="rect">
            <a:avLst/>
          </a:prstGeom>
          <a:effectLst>
            <a:glow rad="101600">
              <a:schemeClr val="bg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77" y="2084833"/>
            <a:ext cx="3156919" cy="45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51143CD1-BD0E-410F-BA2F-E5F3EB4A06E7}"/>
              </a:ext>
            </a:extLst>
          </p:cNvPr>
          <p:cNvSpPr/>
          <p:nvPr/>
        </p:nvSpPr>
        <p:spPr>
          <a:xfrm>
            <a:off x="3553148" y="2189524"/>
            <a:ext cx="4286774" cy="407705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99585" y="6967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Código QR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3738A95-CCCC-41E6-B001-0C108F9C6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536" y="696700"/>
            <a:ext cx="1150830" cy="1148992"/>
          </a:xfrm>
          <a:prstGeom prst="rect">
            <a:avLst/>
          </a:prstGeom>
          <a:effectLst>
            <a:glow rad="101600">
              <a:schemeClr val="bg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10" y="2656424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03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169</TotalTime>
  <Words>171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Presentación de personaje.</vt:lpstr>
      <vt:lpstr>Nos basamos en:</vt:lpstr>
      <vt:lpstr>Diseño del personaje.</vt:lpstr>
      <vt:lpstr>Afiche de personaje.</vt:lpstr>
      <vt:lpstr>Código QR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juandavidromero2001@hotmail.com.ar</dc:creator>
  <cp:lastModifiedBy>juandavidromero2001@hotmail.com.ar</cp:lastModifiedBy>
  <cp:revision>9</cp:revision>
  <dcterms:created xsi:type="dcterms:W3CDTF">2019-11-08T02:24:10Z</dcterms:created>
  <dcterms:modified xsi:type="dcterms:W3CDTF">2019-11-18T06:14:55Z</dcterms:modified>
</cp:coreProperties>
</file>