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1" r:id="rId3"/>
    <p:sldId id="257" r:id="rId4"/>
    <p:sldId id="262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95701"/>
  </p:normalViewPr>
  <p:slideViewPr>
    <p:cSldViewPr snapToGrid="0">
      <p:cViewPr varScale="1">
        <p:scale>
          <a:sx n="103" d="100"/>
          <a:sy n="103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79B028A-F33A-460E-BDD7-0A401483E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9A6B8A1-A47F-449A-83CA-9B5422CD1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1E7C2E7-65EA-4526-A5E4-BF78420F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0A5-6365-49AE-ABAF-B4E729F8F1CC}" type="datetimeFigureOut">
              <a:rPr lang="es-CO" smtClean="0"/>
              <a:t>17/11/19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4C6FEE5-21E9-4E71-B458-EE07A320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A5D8F98-E4E5-492B-8C93-C1C0AD8D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74DE-FFBE-4133-985E-CC648F4420F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6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379EC8B-AC77-4880-92EE-652FEF56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48BF8AC-9F87-46AD-8E3B-9763EF69C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D649883-627E-4122-9B42-9526F2C4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0A5-6365-49AE-ABAF-B4E729F8F1CC}" type="datetimeFigureOut">
              <a:rPr lang="es-CO" smtClean="0"/>
              <a:t>17/11/19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111D4C4-4E40-40E2-8561-7AF074EC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1BAF93-40C4-46DA-A690-667E8EE8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74DE-FFBE-4133-985E-CC648F4420F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84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A77A97FF-DA9E-4FBF-9FCA-811386417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17C4E44-B02E-4700-8140-23B317190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BD5A5C3-A44A-4E37-9A4A-B3AD5270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0A5-6365-49AE-ABAF-B4E729F8F1CC}" type="datetimeFigureOut">
              <a:rPr lang="es-CO" smtClean="0"/>
              <a:t>17/11/19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48B0C31-BF44-41E6-BE36-07E878A1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D3CC00A-5BCE-4FEF-AED2-7170F5CA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74DE-FFBE-4133-985E-CC648F4420F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913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0859FD-1EDC-459F-8905-8926D279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DEE77D4-CC9D-481F-A3E3-417D2FDC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867D689-C767-4AFB-9F91-D4F091ED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0A5-6365-49AE-ABAF-B4E729F8F1CC}" type="datetimeFigureOut">
              <a:rPr lang="es-CO" smtClean="0"/>
              <a:t>17/11/19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2F3D334-0BD5-406C-8CB9-DB055658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7E08D33-214F-4FA8-9EC4-63CFE048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74DE-FFBE-4133-985E-CC648F4420F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98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E77D505-AC87-49AF-89BA-2687A624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ED24EA4E-8F02-456A-99DB-DE3B86F43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3AD9D45-B001-4FA8-8FF2-961587EF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0A5-6365-49AE-ABAF-B4E729F8F1CC}" type="datetimeFigureOut">
              <a:rPr lang="es-CO" smtClean="0"/>
              <a:t>17/11/19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EA0FF4A-661C-438E-8B62-D958148A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2057360-6490-413A-A1FE-328AA101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74DE-FFBE-4133-985E-CC648F4420F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423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8CD5B0F-786D-4FCF-9621-B81792F4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2BB8E4A-4FEF-4294-AE17-C94CDF5BF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52B256A-9491-4930-AD0D-1C202E033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BDAC45C0-9D18-4022-BD9D-547F0AC9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0A5-6365-49AE-ABAF-B4E729F8F1CC}" type="datetimeFigureOut">
              <a:rPr lang="es-CO" smtClean="0"/>
              <a:t>17/11/19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415F708-8656-4FC0-9A77-A0C5FA31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2B835531-2693-4EAF-92A2-E125D112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74DE-FFBE-4133-985E-CC648F4420F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751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4D637D-B0D4-4D87-97B8-3BF04C4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0FF3EFD3-9911-4638-BA1C-2DF37A126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0048949-7AE0-4F79-AD28-B96A91D0D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9796D406-56D8-423A-ADA7-E9721CCF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E0EE6B9D-CF09-4160-9EFB-9596F187E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AD71062C-246B-4E70-8648-F99E9121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0A5-6365-49AE-ABAF-B4E729F8F1CC}" type="datetimeFigureOut">
              <a:rPr lang="es-CO" smtClean="0"/>
              <a:t>17/11/19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C7E94BEA-EFAA-4F86-AF30-40B85B9F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295CE0D6-4D34-4716-BEE3-EA88AD55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74DE-FFBE-4133-985E-CC648F4420F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87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A5FEF3B-6D92-48A0-997A-E129957C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53D161CE-ED3B-4870-B90A-44B79674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0A5-6365-49AE-ABAF-B4E729F8F1CC}" type="datetimeFigureOut">
              <a:rPr lang="es-CO" smtClean="0"/>
              <a:t>17/11/19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2E2AEDD8-BB77-41AA-9CA7-FFB68653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5B1AEC69-F943-428C-AF96-A4E4AC5E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74DE-FFBE-4133-985E-CC648F4420F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856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267896D7-C349-4585-B17E-A7E667DD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0A5-6365-49AE-ABAF-B4E729F8F1CC}" type="datetimeFigureOut">
              <a:rPr lang="es-CO" smtClean="0"/>
              <a:t>17/11/19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02347313-F22B-4B77-AFA5-FE176AD7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57E11A1D-8F36-4B2A-B813-AAC11EB5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74DE-FFBE-4133-985E-CC648F4420F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8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D5CB7A-8C85-4867-A48E-409DD8C3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F3B449F-5C0A-47B8-B6BA-29B1819F6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E918A71D-CA37-454F-B82A-75E908CD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288D9B3-6DC2-4034-AC68-FBA6060C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0A5-6365-49AE-ABAF-B4E729F8F1CC}" type="datetimeFigureOut">
              <a:rPr lang="es-CO" smtClean="0"/>
              <a:t>17/11/19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47FF1920-6155-456A-BF5B-5BDAE50D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B9D1C0BA-1460-4606-B5BC-1F3B4208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74DE-FFBE-4133-985E-CC648F4420F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626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181E63-EC68-48FF-B316-5F3FA5D4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1A6A2798-93CF-4F85-A4FB-9806D18B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D1DFC3D7-53FD-430A-860F-3E7B4DE6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8963DDE-CA56-448B-B45F-4ACE6890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F0A5-6365-49AE-ABAF-B4E729F8F1CC}" type="datetimeFigureOut">
              <a:rPr lang="es-CO" smtClean="0"/>
              <a:t>17/11/19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55A4701-E4C7-430E-A0EE-ACC5FACB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BFE3931-4EB6-46FA-922A-C95ADBAD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774DE-FFBE-4133-985E-CC648F4420F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080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5EEB0EF3-6A01-4D58-BC48-92F00F42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FC5EFAD-B3B6-4575-9932-DCEA56B0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BA09320-09FF-4237-9F7C-08B055943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F0A5-6365-49AE-ABAF-B4E729F8F1CC}" type="datetimeFigureOut">
              <a:rPr lang="es-CO" smtClean="0"/>
              <a:t>17/11/19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667B612-B261-4539-9C15-7469B955C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6F935A1-B356-430B-AD9B-DACBBA535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774DE-FFBE-4133-985E-CC648F4420F8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771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359FC4-7412-4B2E-9217-4489C5BAD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719" y="1085292"/>
            <a:ext cx="9144000" cy="2387600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  <a:latin typeface="Top Secret" charset="0"/>
                <a:ea typeface="Top Secret" charset="0"/>
                <a:cs typeface="Top Secret" charset="0"/>
              </a:rPr>
              <a:t>CULTURA CIUDADANA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B382A03-E496-470D-8305-D1C7AE910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43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Omaira Lisseth Ramírez </a:t>
            </a:r>
          </a:p>
          <a:p>
            <a:r>
              <a:rPr lang="es-CO" sz="43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Carlos Andrés Calderón </a:t>
            </a:r>
          </a:p>
          <a:p>
            <a:r>
              <a:rPr lang="es-CO" sz="43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Josué David Soto </a:t>
            </a:r>
            <a:r>
              <a:rPr lang="es-CO" sz="4300" dirty="0" err="1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Bolivar</a:t>
            </a:r>
            <a:r>
              <a:rPr lang="es-CO" sz="43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 </a:t>
            </a:r>
          </a:p>
          <a:p>
            <a:r>
              <a:rPr lang="es-CO" sz="4300" dirty="0" err="1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Nathalia</a:t>
            </a:r>
            <a:r>
              <a:rPr lang="es-CO" sz="4300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Trujillo Melo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B0F291-51BD-4678-AB50-0C7573EA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454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6000" dirty="0" smtClean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El abuso sexual </a:t>
            </a:r>
            <a:br>
              <a:rPr lang="es-CO" sz="6000" dirty="0" smtClean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s-CO" sz="6000" dirty="0" smtClean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en la Cultura Ciudadana</a:t>
            </a:r>
            <a:endParaRPr lang="es-CO" sz="6000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B840C23-D4C3-4F6D-BD3C-80152971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La cultura ciudadana son los valores, costumbres y acciones que tenemos nosotros como ciudadanos. La mayoría de veces, cuando hablamos de cultura ciudadana, nos referimos a cuidar el medio ambiente, y respetar a las personas. 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9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CA7880-18C0-4AE9-AE47-AAD0C176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587" y="1525945"/>
            <a:ext cx="6032679" cy="1500454"/>
          </a:xfrm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Procedimiento para realizar nuestro proyecto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3" t="7822"/>
          <a:stretch/>
        </p:blipFill>
        <p:spPr>
          <a:xfrm>
            <a:off x="7797113" y="716691"/>
            <a:ext cx="6906799" cy="5819587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94878" y="4007756"/>
            <a:ext cx="65022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4400" b="1" dirty="0">
                <a:solidFill>
                  <a:schemeClr val="bg1"/>
                </a:solidFill>
                <a:latin typeface="+mj-lt"/>
              </a:rPr>
              <a:t>Presentación del personaje</a:t>
            </a:r>
          </a:p>
        </p:txBody>
      </p:sp>
    </p:spTree>
    <p:extLst>
      <p:ext uri="{BB962C8B-B14F-4D97-AF65-F5344CB8AC3E}">
        <p14:creationId xmlns:p14="http://schemas.microsoft.com/office/powerpoint/2010/main" val="376542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46" y="829689"/>
            <a:ext cx="3273682" cy="5059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C2CA7880-18C0-4AE9-AE47-AAD0C176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100" y="1547173"/>
            <a:ext cx="5797899" cy="3818238"/>
          </a:xfrm>
        </p:spPr>
        <p:txBody>
          <a:bodyPr>
            <a:normAutofit/>
          </a:bodyPr>
          <a:lstStyle/>
          <a:p>
            <a:pPr algn="ctr"/>
            <a:r>
              <a:rPr lang="es-CO" sz="3600" b="1" dirty="0" smtClean="0">
                <a:solidFill>
                  <a:schemeClr val="bg1"/>
                </a:solidFill>
              </a:rPr>
              <a:t>Dtective Stone, su objetivo principal es capturar a todo aquel que no respeta la cultura ciudadana principalmente a los abusadores que andan rondando por la ciudad </a:t>
            </a:r>
            <a:endParaRPr lang="es-CO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6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DB802397-5A99-4C16-BB6D-F3901F3A207D}"/>
              </a:ext>
            </a:extLst>
          </p:cNvPr>
          <p:cNvSpPr txBox="1"/>
          <p:nvPr/>
        </p:nvSpPr>
        <p:spPr>
          <a:xfrm>
            <a:off x="5625337" y="2521494"/>
            <a:ext cx="5725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>
                <a:solidFill>
                  <a:schemeClr val="bg1"/>
                </a:solidFill>
              </a:rPr>
              <a:t>Este código QR los direccionará a una pagina donde encontraran más información y detalles sobre el detective Isaac Stone, y sobre cómo combatirá el abuso sexual, y lograremos mejorar la cultura ciudadana.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4" y="1192716"/>
            <a:ext cx="3767959" cy="447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1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Words>129</Words>
  <Application>Microsoft Macintosh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Adobe Arabic</vt:lpstr>
      <vt:lpstr>Calibri</vt:lpstr>
      <vt:lpstr>Calibri Light</vt:lpstr>
      <vt:lpstr>Top Secret</vt:lpstr>
      <vt:lpstr>Arial</vt:lpstr>
      <vt:lpstr>Tema de Office</vt:lpstr>
      <vt:lpstr>CULTURA CIUDADANA </vt:lpstr>
      <vt:lpstr>El abuso sexual  en la Cultura Ciudadana</vt:lpstr>
      <vt:lpstr>Procedimiento para realizar nuestro proyecto </vt:lpstr>
      <vt:lpstr>Dtective Stone, su objetivo principal es capturar a todo aquel que no respeta la cultura ciudadana principalmente a los abusadores que andan rondando por la ciudad 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</dc:title>
  <dc:creator>usuario fadp</dc:creator>
  <cp:lastModifiedBy>Usuario de Microsoft Office</cp:lastModifiedBy>
  <cp:revision>14</cp:revision>
  <dcterms:created xsi:type="dcterms:W3CDTF">2019-11-08T12:57:11Z</dcterms:created>
  <dcterms:modified xsi:type="dcterms:W3CDTF">2019-11-17T21:06:58Z</dcterms:modified>
</cp:coreProperties>
</file>