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5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28/09/2017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611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28/09/2017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938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28/09/2017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576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28/09/2017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243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28/09/2017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768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28/09/2017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019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28/09/2017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825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28/09/2017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894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28/09/2017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751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28/09/2017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885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28/09/2017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563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0B764-5F0A-4201-8E87-84DB8CB82082}" type="datetimeFigureOut">
              <a:rPr lang="es-CO" smtClean="0"/>
              <a:t>28/09/2017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49713-72FD-42CF-9C1E-0A6395A47D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341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ackground 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16175" cy="68580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0" y="1307389"/>
            <a:ext cx="585029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160"/>
            <a:ext cx="2463492" cy="2412698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0" y="2984902"/>
            <a:ext cx="6898434" cy="58477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500" y="2489231"/>
            <a:ext cx="2463492" cy="2412698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-47624" y="5137555"/>
            <a:ext cx="9083740" cy="5847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883" y="4370488"/>
            <a:ext cx="2463492" cy="2412698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100046" y="1345489"/>
            <a:ext cx="601700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Humberto Amaya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463492" y="3043807"/>
            <a:ext cx="601700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Andrés López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504202" y="5183481"/>
            <a:ext cx="601700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Mario Rincón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076950" y="420230"/>
            <a:ext cx="6115050" cy="584775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6212375" y="453955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Repensando La Multimedia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2424" y="4533900"/>
            <a:ext cx="1781175" cy="2324100"/>
          </a:xfrm>
          <a:prstGeom prst="rect">
            <a:avLst/>
          </a:prstGeom>
        </p:spPr>
      </p:pic>
      <p:pic>
        <p:nvPicPr>
          <p:cNvPr id="20" name="Picture 2" descr="Image result for fadp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88333" y1="15000" x2="88667" y2="85333"/>
                        <a14:foregroundMark x1="36000" y1="61000" x2="32667" y2="8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015" y="2567756"/>
            <a:ext cx="1820852" cy="18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31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ackground 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16175" cy="68580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1565680"/>
            <a:ext cx="7705725" cy="5847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6076950" y="420230"/>
            <a:ext cx="6115050" cy="584775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6212375" y="453955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316650" y="1599405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 I Web II Web III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0" y="2899180"/>
            <a:ext cx="9210675" cy="5847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/>
          <p:cNvSpPr/>
          <p:nvPr/>
        </p:nvSpPr>
        <p:spPr>
          <a:xfrm>
            <a:off x="4476750" y="4293815"/>
            <a:ext cx="7715249" cy="5847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/>
          <p:cNvSpPr/>
          <p:nvPr/>
        </p:nvSpPr>
        <p:spPr>
          <a:xfrm>
            <a:off x="5086349" y="5766205"/>
            <a:ext cx="7105649" cy="5847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3087496" y="2899179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Smart TV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605337" y="4293814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Creación de APP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972852" y="5766205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Realidad Aumentada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8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ackground 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" y="54954"/>
            <a:ext cx="9716175" cy="68580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1565680"/>
            <a:ext cx="7705725" cy="5847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6076950" y="420230"/>
            <a:ext cx="6115050" cy="584775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6212375" y="453955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316650" y="1599405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Video </a:t>
            </a:r>
            <a:r>
              <a:rPr lang="es-E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Mapping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0" y="2899180"/>
            <a:ext cx="9210675" cy="5847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/>
          <p:cNvSpPr/>
          <p:nvPr/>
        </p:nvSpPr>
        <p:spPr>
          <a:xfrm>
            <a:off x="4476750" y="4293815"/>
            <a:ext cx="7715249" cy="5847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/>
          <p:cNvSpPr/>
          <p:nvPr/>
        </p:nvSpPr>
        <p:spPr>
          <a:xfrm>
            <a:off x="5086349" y="5766205"/>
            <a:ext cx="7105649" cy="5847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3087496" y="2899179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Scraping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605337" y="4293814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Internet of </a:t>
            </a:r>
            <a:r>
              <a:rPr lang="es-E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Things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972852" y="5766205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Realidad Virtual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2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ackground 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16"/>
          <p:cNvSpPr/>
          <p:nvPr/>
        </p:nvSpPr>
        <p:spPr>
          <a:xfrm>
            <a:off x="0" y="713122"/>
            <a:ext cx="6115050" cy="58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-979000" y="713121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Video Juegos</a:t>
            </a:r>
            <a:endParaRPr lang="es-E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mage result for video jueg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8297">
            <a:off x="2728073" y="1118455"/>
            <a:ext cx="7360354" cy="414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47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ackground 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16"/>
          <p:cNvSpPr/>
          <p:nvPr/>
        </p:nvSpPr>
        <p:spPr>
          <a:xfrm>
            <a:off x="0" y="713122"/>
            <a:ext cx="6115050" cy="58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-979000" y="713121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Realidad Aumentada</a:t>
            </a:r>
            <a:endParaRPr lang="es-E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4" name="Picture 4" descr="Image result for realidad aument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1995">
            <a:off x="4284175" y="1285875"/>
            <a:ext cx="5619750" cy="4286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4844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ackground 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" y="54954"/>
            <a:ext cx="9716175" cy="685800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0" y="713122"/>
            <a:ext cx="8362950" cy="58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-283675" y="713121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Aplicación de La Multimedia</a:t>
            </a:r>
            <a:endParaRPr lang="es-E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96063" y="1552640"/>
            <a:ext cx="5314613" cy="584775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 smtClean="0">
                <a:solidFill>
                  <a:schemeClr val="tx1"/>
                </a:solidFill>
              </a:rPr>
              <a:t>Sectores</a:t>
            </a:r>
            <a:r>
              <a:rPr lang="es-CO" dirty="0" smtClean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199776" y="2319332"/>
            <a:ext cx="5498661" cy="5847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 smtClean="0">
                <a:solidFill>
                  <a:schemeClr val="tx1"/>
                </a:solidFill>
              </a:rPr>
              <a:t>Educativo</a:t>
            </a:r>
            <a:endParaRPr lang="es-CO" sz="3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039779" y="5743441"/>
            <a:ext cx="7715249" cy="5847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 smtClean="0">
                <a:solidFill>
                  <a:schemeClr val="tx1"/>
                </a:solidFill>
              </a:rPr>
              <a:t>Estrategia </a:t>
            </a:r>
            <a:r>
              <a:rPr lang="es-CO" sz="3200" dirty="0" err="1" smtClean="0">
                <a:solidFill>
                  <a:schemeClr val="tx1"/>
                </a:solidFill>
              </a:rPr>
              <a:t>Branding</a:t>
            </a:r>
            <a:r>
              <a:rPr lang="es-CO" sz="3200" dirty="0" smtClean="0">
                <a:solidFill>
                  <a:schemeClr val="tx1"/>
                </a:solidFill>
              </a:rPr>
              <a:t> y </a:t>
            </a:r>
            <a:r>
              <a:rPr lang="es-CO" sz="3200" dirty="0" err="1" smtClean="0">
                <a:solidFill>
                  <a:schemeClr val="tx1"/>
                </a:solidFill>
              </a:rPr>
              <a:t>Merchandising</a:t>
            </a:r>
            <a:endParaRPr lang="es-CO" sz="32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435202" y="3149360"/>
            <a:ext cx="5498661" cy="5847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 smtClean="0">
                <a:solidFill>
                  <a:schemeClr val="tx1"/>
                </a:solidFill>
              </a:rPr>
              <a:t>Comercial</a:t>
            </a:r>
            <a:endParaRPr lang="es-CO" sz="3200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334685" y="3948768"/>
            <a:ext cx="5498661" cy="5847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 smtClean="0">
                <a:solidFill>
                  <a:schemeClr val="tx1"/>
                </a:solidFill>
              </a:rPr>
              <a:t>Informativo</a:t>
            </a:r>
            <a:endParaRPr lang="es-CO" sz="3200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450022" y="4748176"/>
            <a:ext cx="5498661" cy="5847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 smtClean="0">
                <a:solidFill>
                  <a:schemeClr val="tx1"/>
                </a:solidFill>
              </a:rPr>
              <a:t>Publicitario</a:t>
            </a:r>
            <a:endParaRPr lang="es-CO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7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50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investigacion5 fadp</dc:creator>
  <cp:lastModifiedBy>HAMAYA</cp:lastModifiedBy>
  <cp:revision>15</cp:revision>
  <dcterms:created xsi:type="dcterms:W3CDTF">2017-09-27T13:27:04Z</dcterms:created>
  <dcterms:modified xsi:type="dcterms:W3CDTF">2017-09-28T20:40:41Z</dcterms:modified>
</cp:coreProperties>
</file>