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CD29-B7A5-420A-B923-5A566DA4E25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050-DEE2-4791-8B3C-F733421E85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588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CD29-B7A5-420A-B923-5A566DA4E25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050-DEE2-4791-8B3C-F733421E85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76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CD29-B7A5-420A-B923-5A566DA4E25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050-DEE2-4791-8B3C-F733421E85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025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CD29-B7A5-420A-B923-5A566DA4E25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050-DEE2-4791-8B3C-F733421E85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35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CD29-B7A5-420A-B923-5A566DA4E25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050-DEE2-4791-8B3C-F733421E85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29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CD29-B7A5-420A-B923-5A566DA4E25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050-DEE2-4791-8B3C-F733421E85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134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CD29-B7A5-420A-B923-5A566DA4E25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050-DEE2-4791-8B3C-F733421E85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477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CD29-B7A5-420A-B923-5A566DA4E25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050-DEE2-4791-8B3C-F733421E85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75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CD29-B7A5-420A-B923-5A566DA4E25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050-DEE2-4791-8B3C-F733421E85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273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CD29-B7A5-420A-B923-5A566DA4E25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050-DEE2-4791-8B3C-F733421E85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655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CD29-B7A5-420A-B923-5A566DA4E25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4050-DEE2-4791-8B3C-F733421E85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52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4CD29-B7A5-420A-B923-5A566DA4E25F}" type="datetimeFigureOut">
              <a:rPr lang="es-CO" smtClean="0"/>
              <a:t>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4050-DEE2-4791-8B3C-F733421E85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60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87731" y="939338"/>
            <a:ext cx="99087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Grid</a:t>
            </a:r>
            <a:r>
              <a:rPr lang="es-CO" dirty="0"/>
              <a:t> </a:t>
            </a:r>
            <a:r>
              <a:rPr lang="es-CO" dirty="0" err="1"/>
              <a:t>Container</a:t>
            </a:r>
            <a:r>
              <a:rPr lang="es-CO" dirty="0"/>
              <a:t>: va a ser el elemento padre que va a tener puesto un nuevo tipo de </a:t>
            </a:r>
            <a:r>
              <a:rPr lang="es-CO" dirty="0" err="1"/>
              <a:t>display</a:t>
            </a:r>
            <a:r>
              <a:rPr lang="es-CO" dirty="0"/>
              <a:t>: </a:t>
            </a:r>
            <a:r>
              <a:rPr lang="es-CO" dirty="0" err="1"/>
              <a:t>grid</a:t>
            </a:r>
            <a:r>
              <a:rPr lang="es-CO" dirty="0"/>
              <a:t>. Nos permite colocar otras propiedades para manipular nuestro </a:t>
            </a:r>
            <a:r>
              <a:rPr lang="es-CO" dirty="0" err="1"/>
              <a:t>layaout</a:t>
            </a:r>
            <a:r>
              <a:rPr lang="es-CO" dirty="0"/>
              <a:t>.</a:t>
            </a:r>
          </a:p>
          <a:p>
            <a:r>
              <a:rPr lang="es-CO" dirty="0"/>
              <a:t> </a:t>
            </a:r>
          </a:p>
          <a:p>
            <a:r>
              <a:rPr lang="es-CO" dirty="0" err="1"/>
              <a:t>Grid</a:t>
            </a:r>
            <a:r>
              <a:rPr lang="es-CO" dirty="0"/>
              <a:t> </a:t>
            </a:r>
            <a:r>
              <a:rPr lang="es-CO" dirty="0" err="1"/>
              <a:t>Item</a:t>
            </a:r>
            <a:r>
              <a:rPr lang="es-CO" dirty="0"/>
              <a:t>: Son nuestro componentes, contenido, lo que vamos a manejar. Nuestras filas o columnas que vamos a mover a nuestro gusto. Son hijos directos de </a:t>
            </a:r>
            <a:r>
              <a:rPr lang="es-CO" dirty="0" err="1"/>
              <a:t>grid</a:t>
            </a:r>
            <a:r>
              <a:rPr lang="es-CO" dirty="0"/>
              <a:t>.</a:t>
            </a:r>
          </a:p>
          <a:p>
            <a:r>
              <a:rPr lang="es-CO" dirty="0"/>
              <a:t> </a:t>
            </a:r>
          </a:p>
          <a:p>
            <a:r>
              <a:rPr lang="es-CO" dirty="0" err="1"/>
              <a:t>Grid</a:t>
            </a:r>
            <a:r>
              <a:rPr lang="es-CO" dirty="0"/>
              <a:t> Line: </a:t>
            </a:r>
            <a:r>
              <a:rPr lang="es-CO" dirty="0" err="1"/>
              <a:t>Lineas</a:t>
            </a:r>
            <a:r>
              <a:rPr lang="es-CO" dirty="0"/>
              <a:t> divisorias horizontales y verticales.</a:t>
            </a:r>
          </a:p>
          <a:p>
            <a:r>
              <a:rPr lang="es-CO" dirty="0"/>
              <a:t> </a:t>
            </a:r>
          </a:p>
          <a:p>
            <a:r>
              <a:rPr lang="es-CO" dirty="0" err="1"/>
              <a:t>Grid</a:t>
            </a:r>
            <a:r>
              <a:rPr lang="es-CO" dirty="0"/>
              <a:t> </a:t>
            </a:r>
            <a:r>
              <a:rPr lang="es-CO" dirty="0" err="1"/>
              <a:t>Track</a:t>
            </a:r>
            <a:r>
              <a:rPr lang="es-CO" dirty="0"/>
              <a:t>: Espacio entre dos líneas adyacentes. Filas y columnas.</a:t>
            </a:r>
          </a:p>
          <a:p>
            <a:r>
              <a:rPr lang="es-CO" dirty="0"/>
              <a:t> </a:t>
            </a:r>
          </a:p>
          <a:p>
            <a:r>
              <a:rPr lang="es-CO" dirty="0" err="1"/>
              <a:t>Grid</a:t>
            </a:r>
            <a:r>
              <a:rPr lang="es-CO" dirty="0"/>
              <a:t> </a:t>
            </a:r>
            <a:r>
              <a:rPr lang="es-CO" dirty="0" err="1"/>
              <a:t>Cell</a:t>
            </a:r>
            <a:r>
              <a:rPr lang="es-CO" dirty="0"/>
              <a:t>: Celdas, espacio en dos filas adyacentes y 2 columnas adyacentes.</a:t>
            </a:r>
          </a:p>
          <a:p>
            <a:r>
              <a:rPr lang="es-CO" dirty="0"/>
              <a:t> </a:t>
            </a:r>
          </a:p>
          <a:p>
            <a:r>
              <a:rPr lang="es-CO" dirty="0" err="1"/>
              <a:t>Grid</a:t>
            </a:r>
            <a:r>
              <a:rPr lang="es-CO" dirty="0"/>
              <a:t> </a:t>
            </a:r>
            <a:r>
              <a:rPr lang="es-CO" dirty="0" err="1"/>
              <a:t>Area</a:t>
            </a:r>
            <a:r>
              <a:rPr lang="es-CO" dirty="0"/>
              <a:t>: Espacio rodeado por 4 </a:t>
            </a:r>
            <a:r>
              <a:rPr lang="es-CO" dirty="0" err="1"/>
              <a:t>grid</a:t>
            </a:r>
            <a:r>
              <a:rPr lang="es-CO" dirty="0"/>
              <a:t> </a:t>
            </a:r>
            <a:r>
              <a:rPr lang="es-CO" dirty="0" err="1" smtClean="0"/>
              <a:t>lines</a:t>
            </a:r>
            <a:endParaRPr lang="es-CO" dirty="0" smtClean="0"/>
          </a:p>
          <a:p>
            <a:endParaRPr lang="es-CO" dirty="0"/>
          </a:p>
          <a:p>
            <a:r>
              <a:rPr lang="es-CO" b="1" dirty="0" err="1"/>
              <a:t>Grid</a:t>
            </a:r>
            <a:r>
              <a:rPr lang="es-CO" b="1" dirty="0"/>
              <a:t> explicito</a:t>
            </a:r>
            <a:r>
              <a:rPr lang="es-CO" dirty="0"/>
              <a:t> (</a:t>
            </a:r>
            <a:r>
              <a:rPr lang="es-CO" dirty="0" err="1"/>
              <a:t>explicit</a:t>
            </a:r>
            <a:r>
              <a:rPr lang="es-CO" dirty="0"/>
              <a:t> </a:t>
            </a:r>
            <a:r>
              <a:rPr lang="es-CO" dirty="0" err="1"/>
              <a:t>grid</a:t>
            </a:r>
            <a:r>
              <a:rPr lang="es-CO" dirty="0"/>
              <a:t>) es cuando nosotros definimos el numero de filas o columnas.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 err="1"/>
              <a:t>Grid</a:t>
            </a:r>
            <a:r>
              <a:rPr lang="es-CO" b="1" dirty="0"/>
              <a:t> </a:t>
            </a:r>
            <a:r>
              <a:rPr lang="es-CO" b="1" dirty="0" err="1"/>
              <a:t>implicito</a:t>
            </a:r>
            <a:r>
              <a:rPr lang="es-CO" dirty="0"/>
              <a:t> (</a:t>
            </a:r>
            <a:r>
              <a:rPr lang="es-CO" dirty="0" err="1"/>
              <a:t>implicit</a:t>
            </a:r>
            <a:r>
              <a:rPr lang="es-CO" dirty="0"/>
              <a:t> </a:t>
            </a:r>
            <a:r>
              <a:rPr lang="es-CO" dirty="0" err="1"/>
              <a:t>grid</a:t>
            </a:r>
            <a:r>
              <a:rPr lang="es-CO" dirty="0"/>
              <a:t>) es cuando tenemos filas o columnas que no definimos pero son parte de nuestro </a:t>
            </a:r>
            <a:r>
              <a:rPr lang="es-CO" dirty="0" err="1"/>
              <a:t>grid</a:t>
            </a:r>
            <a:r>
              <a:rPr lang="es-CO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236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29294" y="1122218"/>
            <a:ext cx="8628611" cy="42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9003" y="814648"/>
            <a:ext cx="7751531" cy="487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18261" y="1072342"/>
            <a:ext cx="7565275" cy="49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93818" y="872837"/>
            <a:ext cx="8403907" cy="47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35383" y="822960"/>
            <a:ext cx="7452966" cy="487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68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investigacion5 fadp</dc:creator>
  <cp:lastModifiedBy>investigacion5 fadp</cp:lastModifiedBy>
  <cp:revision>1</cp:revision>
  <dcterms:created xsi:type="dcterms:W3CDTF">2019-05-07T18:48:31Z</dcterms:created>
  <dcterms:modified xsi:type="dcterms:W3CDTF">2019-05-07T19:46:00Z</dcterms:modified>
</cp:coreProperties>
</file>