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7300-AD4C-4EE0-A9E9-FB818FA62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81AB3-B3BE-45D0-BA13-F5D56B76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C2CF9-519F-4628-B264-E37867CD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80A17-3E32-4F86-8234-F63FCED9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FF9DF-715F-4C18-ADCD-F6F758A2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88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1423C-7E0B-4679-A2C4-03862DA6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928736-A30B-4B63-87A4-FD1F2746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24234-E588-4E42-B83D-3D9151CB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C0E81-8EE2-4BE8-93B1-5AD3146C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D32AE-E390-41F6-A2BF-D8DA080A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40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051BD3-D61F-410C-BD93-C86738B7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54BBE7-CC05-49FC-827E-23D35494E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269F8-630C-4A28-9EA0-D76E776F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A05FB-1081-49A9-A841-EF90DD7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C42CC-BA01-4600-A0E2-CB189E5F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5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B5FB7-E720-4B96-BE9D-EDD2B1D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EE3D5-5341-4A2F-A91C-70832157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994A1-EB0D-40BC-993B-05BC0FD1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9CFED-2A2E-470E-93DC-4DEC577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47778-970C-4DE7-A6BB-C859DA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92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F71AF-65EC-48EA-B804-F0D6E7FD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3B7E0-08F9-4DF3-B8C2-BF182290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77D2C-8FD2-449B-9CF2-3F742070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A0ED0-CBE9-4635-88AE-AA99460D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23418-A485-47D8-A365-8CABDCFA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0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9DACD-1E74-4F57-A3FE-878A1EC4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A7F96-3571-4C6C-881E-CC44C0CC2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004545-7476-44AC-8FA6-C8E6B122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E649A-D8F9-406B-80EE-4DB3CBB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167BD-529B-4EF7-A94B-3F0B3827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2A3EDA-92CF-409B-A37F-9AF9DCB9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5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3D7EB-D4AE-42D9-8B1D-98320BF1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2D194-DD0A-4C72-8BA7-85188552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2F7A51-756A-44F7-A8E0-42468EBF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40643E-F66A-4D87-8FA7-DEC6B62D0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4889DD-422C-4496-A7F9-4EE4CA42C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1A14FB-D144-4105-8D6D-7A6582B3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9DA893-7664-4904-80C6-370EEA0F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6012B0-A492-4DE4-B0CA-3D39E5CB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1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E799-D179-4E85-94A7-2DA66CD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3525C0-9C74-4FAE-B7E0-3660C452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FC54CA-0EC2-42A7-AA44-745B6C01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BACCE3-82D5-4201-9B00-A6C7BC24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4084C0-2457-4B06-B54F-01721CF8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8FC37C-AE42-410B-8814-ED7E2360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B296EC-0723-4FD9-84CD-65EF810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775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5A3F3-9B52-4E2E-A260-C7CF6087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6003C-1E29-43AE-806D-4FA1D79A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9E1602-A02D-41EF-B905-4B0F52EB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0BBC6-9EBB-4DD6-B78D-D2645BA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489FD9-82C0-446C-A06B-2752F55C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01465-A8C9-40F3-8899-7726EAB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2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49B01-B379-461A-9574-7B4A360C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946546-7E23-4E32-BA72-3948EBBA3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85B93F-FD60-4494-8094-D0CCE47B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828BC-AB28-49F7-89D9-3F8D389B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D1BC75-0920-4ACD-B619-DAA2B7C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FED992-DE6D-4796-BDDC-8BAE2AC0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1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5CCE4-AF63-46BF-9E45-8EE103DC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6B023-5476-4E05-A210-ED449A6F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A9E27-B251-4DA4-BA88-6AF265202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F617-DA3C-4FC9-9C61-48A29378A0C6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791AC-5933-497F-9759-3C89D70CA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96414-FF0F-4923-A246-BCF127C4B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0C49-0EF1-48FA-A460-C9A35BBB68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D04A60E-BB51-4F2E-87D1-CDEEAD21E190}"/>
              </a:ext>
            </a:extLst>
          </p:cNvPr>
          <p:cNvSpPr/>
          <p:nvPr/>
        </p:nvSpPr>
        <p:spPr>
          <a:xfrm>
            <a:off x="2162749" y="2967335"/>
            <a:ext cx="7866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Transformaciones de GOKU</a:t>
            </a:r>
          </a:p>
        </p:txBody>
      </p:sp>
    </p:spTree>
    <p:extLst>
      <p:ext uri="{BB962C8B-B14F-4D97-AF65-F5344CB8AC3E}">
        <p14:creationId xmlns:p14="http://schemas.microsoft.com/office/powerpoint/2010/main" val="39081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ECC428-92C2-4C80-AA2C-8A9DF4DD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823296"/>
            <a:ext cx="4555807" cy="4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9A63BB-C547-412F-AE90-0918A1479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77998">
            <a:off x="3368040" y="685799"/>
            <a:ext cx="4147185" cy="60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D949E8-7BE2-40C1-9FBF-5C9A5C9ED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542924"/>
            <a:ext cx="9113520" cy="51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523F49-E9B9-40F1-94B4-CFB47FE2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1" y="746760"/>
            <a:ext cx="8478518" cy="4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9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40D39B-E61F-420A-A64D-E6AE8603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99" y="349009"/>
            <a:ext cx="4159401" cy="61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0B1847-FE9C-4C6D-BD91-DC6C7551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55" y="0"/>
            <a:ext cx="413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7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Rincon</dc:creator>
  <cp:lastModifiedBy>Mario Rincon</cp:lastModifiedBy>
  <cp:revision>7</cp:revision>
  <dcterms:created xsi:type="dcterms:W3CDTF">2023-02-11T12:39:42Z</dcterms:created>
  <dcterms:modified xsi:type="dcterms:W3CDTF">2023-02-11T14:26:39Z</dcterms:modified>
</cp:coreProperties>
</file>