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7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9695DB-A2DA-47D6-BC0D-EE369F434777}" type="doc">
      <dgm:prSet loTypeId="urn:microsoft.com/office/officeart/2005/8/layout/orgChart1" loCatId="hierarchy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F41CEBDC-A822-4E88-B5BF-DC61EB2DD24B}">
      <dgm:prSet phldrT="[Texto]" custT="1"/>
      <dgm:spPr/>
      <dgm:t>
        <a:bodyPr/>
        <a:lstStyle/>
        <a:p>
          <a:r>
            <a:rPr lang="pt-BR" sz="3600" dirty="0" err="1" smtClean="0"/>
            <a:t>IFBook</a:t>
          </a:r>
          <a:r>
            <a:rPr lang="pt-BR" sz="3600" dirty="0" smtClean="0"/>
            <a:t> (Amigos do IF)</a:t>
          </a:r>
          <a:endParaRPr lang="en-US" sz="3600" dirty="0"/>
        </a:p>
      </dgm:t>
    </dgm:pt>
    <dgm:pt modelId="{27D4D06E-4BCD-4459-8B94-8DD9992A4340}" type="parTrans" cxnId="{F0F6D9F0-96DB-4643-AB10-D6D682087665}">
      <dgm:prSet/>
      <dgm:spPr/>
      <dgm:t>
        <a:bodyPr/>
        <a:lstStyle/>
        <a:p>
          <a:endParaRPr lang="en-US"/>
        </a:p>
      </dgm:t>
    </dgm:pt>
    <dgm:pt modelId="{0C2F1F8E-1AA0-4683-8BF6-900D991DD5FD}" type="sibTrans" cxnId="{F0F6D9F0-96DB-4643-AB10-D6D682087665}">
      <dgm:prSet/>
      <dgm:spPr/>
      <dgm:t>
        <a:bodyPr/>
        <a:lstStyle/>
        <a:p>
          <a:endParaRPr lang="en-US"/>
        </a:p>
      </dgm:t>
    </dgm:pt>
    <dgm:pt modelId="{8F834FC3-B2C6-4D41-8A95-118774F30A8D}">
      <dgm:prSet phldrT="[Texto]" custT="1"/>
      <dgm:spPr/>
      <dgm:t>
        <a:bodyPr/>
        <a:lstStyle/>
        <a:p>
          <a:r>
            <a:rPr lang="pt-BR" sz="1600" b="1" dirty="0" smtClean="0"/>
            <a:t>Módulo 01</a:t>
          </a:r>
          <a:br>
            <a:rPr lang="pt-BR" sz="1600" b="1" dirty="0" smtClean="0"/>
          </a:br>
          <a:r>
            <a:rPr lang="pt-BR" sz="1600" b="1" dirty="0" smtClean="0"/>
            <a:t>Perfil</a:t>
          </a:r>
          <a:endParaRPr lang="en-US" sz="1600" b="1" dirty="0"/>
        </a:p>
      </dgm:t>
    </dgm:pt>
    <dgm:pt modelId="{A96D16EB-6B55-4576-8A47-8E1E523FEB79}" type="parTrans" cxnId="{8A7CE035-107F-41E1-90B4-95894105AB4F}">
      <dgm:prSet/>
      <dgm:spPr/>
      <dgm:t>
        <a:bodyPr/>
        <a:lstStyle/>
        <a:p>
          <a:endParaRPr lang="en-US"/>
        </a:p>
      </dgm:t>
    </dgm:pt>
    <dgm:pt modelId="{716ABF87-93EE-4D1C-B6FC-616D9F98C519}" type="sibTrans" cxnId="{8A7CE035-107F-41E1-90B4-95894105AB4F}">
      <dgm:prSet/>
      <dgm:spPr/>
      <dgm:t>
        <a:bodyPr/>
        <a:lstStyle/>
        <a:p>
          <a:endParaRPr lang="en-US"/>
        </a:p>
      </dgm:t>
    </dgm:pt>
    <dgm:pt modelId="{C2B54C2A-9ADA-4AFB-B18F-A1A260E5E4D1}">
      <dgm:prSet phldrT="[Texto]" custT="1"/>
      <dgm:spPr/>
      <dgm:t>
        <a:bodyPr/>
        <a:lstStyle/>
        <a:p>
          <a:r>
            <a:rPr lang="pt-BR" sz="1600" b="1" dirty="0" smtClean="0"/>
            <a:t>Módulo 03</a:t>
          </a:r>
          <a:br>
            <a:rPr lang="pt-BR" sz="1600" b="1" dirty="0" smtClean="0"/>
          </a:br>
          <a:r>
            <a:rPr lang="pt-BR" sz="1600" b="1" dirty="0" smtClean="0"/>
            <a:t>Eventos</a:t>
          </a:r>
          <a:endParaRPr lang="en-US" sz="1600" b="1" dirty="0"/>
        </a:p>
      </dgm:t>
    </dgm:pt>
    <dgm:pt modelId="{3763535A-3C9D-4F06-93C3-7F944D3090F8}" type="parTrans" cxnId="{8A605319-504F-4413-96DF-ACF270572877}">
      <dgm:prSet/>
      <dgm:spPr/>
      <dgm:t>
        <a:bodyPr/>
        <a:lstStyle/>
        <a:p>
          <a:endParaRPr lang="en-US"/>
        </a:p>
      </dgm:t>
    </dgm:pt>
    <dgm:pt modelId="{65D0E36C-F3BE-4915-8411-7CF3F6A81B6F}" type="sibTrans" cxnId="{8A605319-504F-4413-96DF-ACF270572877}">
      <dgm:prSet/>
      <dgm:spPr/>
      <dgm:t>
        <a:bodyPr/>
        <a:lstStyle/>
        <a:p>
          <a:endParaRPr lang="en-US"/>
        </a:p>
      </dgm:t>
    </dgm:pt>
    <dgm:pt modelId="{E978F55D-5EFD-40EA-83BC-0A54227C3A73}">
      <dgm:prSet phldrT="[Texto]" custT="1"/>
      <dgm:spPr/>
      <dgm:t>
        <a:bodyPr/>
        <a:lstStyle/>
        <a:p>
          <a:r>
            <a:rPr lang="pt-BR" sz="1400" dirty="0" err="1" smtClean="0"/>
            <a:t>Login</a:t>
          </a:r>
          <a:endParaRPr lang="en-US" sz="1400" dirty="0"/>
        </a:p>
      </dgm:t>
    </dgm:pt>
    <dgm:pt modelId="{A3AE26EF-5ADA-47B6-B007-0BF779D2FD46}" type="parTrans" cxnId="{BE931A63-9762-4873-B2BD-5364E405BCF6}">
      <dgm:prSet/>
      <dgm:spPr/>
      <dgm:t>
        <a:bodyPr/>
        <a:lstStyle/>
        <a:p>
          <a:endParaRPr lang="en-US"/>
        </a:p>
      </dgm:t>
    </dgm:pt>
    <dgm:pt modelId="{45F14B83-C207-43A8-9CE7-56A8D8481929}" type="sibTrans" cxnId="{BE931A63-9762-4873-B2BD-5364E405BCF6}">
      <dgm:prSet/>
      <dgm:spPr/>
      <dgm:t>
        <a:bodyPr/>
        <a:lstStyle/>
        <a:p>
          <a:endParaRPr lang="en-US"/>
        </a:p>
      </dgm:t>
    </dgm:pt>
    <dgm:pt modelId="{BF3593F9-CDC7-4277-B189-AB41A8BFF8B8}">
      <dgm:prSet phldrT="[Texto]" custT="1"/>
      <dgm:spPr/>
      <dgm:t>
        <a:bodyPr/>
        <a:lstStyle/>
        <a:p>
          <a:r>
            <a:rPr lang="pt-BR" sz="1400" dirty="0" smtClean="0"/>
            <a:t>Perfil Pessoal (CPF?, Prontuário?, Foto)</a:t>
          </a:r>
          <a:endParaRPr lang="en-US" sz="1400" dirty="0"/>
        </a:p>
      </dgm:t>
    </dgm:pt>
    <dgm:pt modelId="{C8BCEF11-D08D-41B5-924A-253AA06B0DB1}" type="parTrans" cxnId="{10ED3912-8F22-496A-B5B4-C559DFBF0EAD}">
      <dgm:prSet/>
      <dgm:spPr/>
      <dgm:t>
        <a:bodyPr/>
        <a:lstStyle/>
        <a:p>
          <a:endParaRPr lang="en-US"/>
        </a:p>
      </dgm:t>
    </dgm:pt>
    <dgm:pt modelId="{3D51867B-25FB-46CB-92A0-4CA32BDF662E}" type="sibTrans" cxnId="{10ED3912-8F22-496A-B5B4-C559DFBF0EAD}">
      <dgm:prSet/>
      <dgm:spPr/>
      <dgm:t>
        <a:bodyPr/>
        <a:lstStyle/>
        <a:p>
          <a:endParaRPr lang="en-US"/>
        </a:p>
      </dgm:t>
    </dgm:pt>
    <dgm:pt modelId="{AC0083B8-8DEA-4504-9473-3B4FAD31B35C}">
      <dgm:prSet phldrT="[Texto]" custT="1"/>
      <dgm:spPr/>
      <dgm:t>
        <a:bodyPr/>
        <a:lstStyle/>
        <a:p>
          <a:r>
            <a:rPr lang="pt-BR" sz="1400" dirty="0" smtClean="0"/>
            <a:t>Aniversariantes</a:t>
          </a:r>
          <a:endParaRPr lang="en-US" sz="1400" dirty="0"/>
        </a:p>
      </dgm:t>
    </dgm:pt>
    <dgm:pt modelId="{4C7C7862-A97E-4ABB-9088-2D645F796407}" type="parTrans" cxnId="{332476E6-7BA9-4016-B407-50D0AA342C90}">
      <dgm:prSet/>
      <dgm:spPr/>
      <dgm:t>
        <a:bodyPr/>
        <a:lstStyle/>
        <a:p>
          <a:endParaRPr lang="en-US"/>
        </a:p>
      </dgm:t>
    </dgm:pt>
    <dgm:pt modelId="{30F3ABCC-05E0-4836-B90E-B429785C0F3A}" type="sibTrans" cxnId="{332476E6-7BA9-4016-B407-50D0AA342C90}">
      <dgm:prSet/>
      <dgm:spPr/>
      <dgm:t>
        <a:bodyPr/>
        <a:lstStyle/>
        <a:p>
          <a:endParaRPr lang="en-US"/>
        </a:p>
      </dgm:t>
    </dgm:pt>
    <dgm:pt modelId="{FA2D7810-EAC2-4804-B5DC-FB93FFE2BD30}">
      <dgm:prSet phldrT="[Texto]" custT="1"/>
      <dgm:spPr/>
      <dgm:t>
        <a:bodyPr/>
        <a:lstStyle/>
        <a:p>
          <a:r>
            <a:rPr lang="pt-BR" sz="1600" b="1" dirty="0" smtClean="0"/>
            <a:t>Módulo 02</a:t>
          </a:r>
          <a:br>
            <a:rPr lang="pt-BR" sz="1600" b="1" dirty="0" smtClean="0"/>
          </a:br>
          <a:r>
            <a:rPr lang="pt-BR" sz="1600" b="1" dirty="0" smtClean="0"/>
            <a:t>Postagem (Divulgação)</a:t>
          </a:r>
          <a:endParaRPr lang="en-US" sz="1600" b="1" dirty="0"/>
        </a:p>
      </dgm:t>
    </dgm:pt>
    <dgm:pt modelId="{EA5078F2-A217-4A52-AE07-3A8993C169D1}" type="parTrans" cxnId="{CAFE88AB-B7BD-4266-BBAC-86F23BCD5B3C}">
      <dgm:prSet/>
      <dgm:spPr/>
      <dgm:t>
        <a:bodyPr/>
        <a:lstStyle/>
        <a:p>
          <a:endParaRPr lang="en-US"/>
        </a:p>
      </dgm:t>
    </dgm:pt>
    <dgm:pt modelId="{9FEF42CF-6305-43AD-AB16-B45DFB2281DC}" type="sibTrans" cxnId="{CAFE88AB-B7BD-4266-BBAC-86F23BCD5B3C}">
      <dgm:prSet/>
      <dgm:spPr/>
      <dgm:t>
        <a:bodyPr/>
        <a:lstStyle/>
        <a:p>
          <a:endParaRPr lang="en-US"/>
        </a:p>
      </dgm:t>
    </dgm:pt>
    <dgm:pt modelId="{06F40414-52C2-4339-BC6B-56A436FF6A04}">
      <dgm:prSet phldrT="[Texto]" custT="1"/>
      <dgm:spPr/>
      <dgm:t>
        <a:bodyPr/>
        <a:lstStyle/>
        <a:p>
          <a:r>
            <a:rPr lang="pt-BR" sz="1400" dirty="0" smtClean="0"/>
            <a:t>Áreas de Interesse</a:t>
          </a:r>
          <a:endParaRPr lang="en-US" sz="1400" dirty="0"/>
        </a:p>
      </dgm:t>
    </dgm:pt>
    <dgm:pt modelId="{C121EA57-D3F2-4884-AB2E-DD62070DD333}" type="parTrans" cxnId="{9C7A8F54-C2A4-4A8F-BAC9-0D70A484FC3A}">
      <dgm:prSet/>
      <dgm:spPr/>
      <dgm:t>
        <a:bodyPr/>
        <a:lstStyle/>
        <a:p>
          <a:endParaRPr lang="en-US"/>
        </a:p>
      </dgm:t>
    </dgm:pt>
    <dgm:pt modelId="{B7BB4BC3-6683-4A92-BA0D-B44EC5F0262B}" type="sibTrans" cxnId="{9C7A8F54-C2A4-4A8F-BAC9-0D70A484FC3A}">
      <dgm:prSet/>
      <dgm:spPr/>
      <dgm:t>
        <a:bodyPr/>
        <a:lstStyle/>
        <a:p>
          <a:endParaRPr lang="en-US"/>
        </a:p>
      </dgm:t>
    </dgm:pt>
    <dgm:pt modelId="{EFA2F1C7-7975-4B3A-AA2B-00BC9AAA4B07}">
      <dgm:prSet phldrT="[Texto]" custT="1"/>
      <dgm:spPr/>
      <dgm:t>
        <a:bodyPr/>
        <a:lstStyle/>
        <a:p>
          <a:r>
            <a:rPr lang="pt-BR" sz="1400" b="0" dirty="0" smtClean="0"/>
            <a:t>Publicação de Mensagens</a:t>
          </a:r>
          <a:endParaRPr lang="en-US" sz="1400" b="0" dirty="0"/>
        </a:p>
      </dgm:t>
    </dgm:pt>
    <dgm:pt modelId="{DC6EAF71-CCF0-4BC6-BD48-1485C080FBCE}" type="parTrans" cxnId="{8E19EC6D-0C68-46D7-B869-41E87689B5BF}">
      <dgm:prSet/>
      <dgm:spPr/>
      <dgm:t>
        <a:bodyPr/>
        <a:lstStyle/>
        <a:p>
          <a:endParaRPr lang="en-US"/>
        </a:p>
      </dgm:t>
    </dgm:pt>
    <dgm:pt modelId="{8406659B-E768-4D50-9ADA-10A7F266AC6D}" type="sibTrans" cxnId="{8E19EC6D-0C68-46D7-B869-41E87689B5BF}">
      <dgm:prSet/>
      <dgm:spPr/>
      <dgm:t>
        <a:bodyPr/>
        <a:lstStyle/>
        <a:p>
          <a:endParaRPr lang="en-US"/>
        </a:p>
      </dgm:t>
    </dgm:pt>
    <dgm:pt modelId="{AA8ABEBC-5852-4025-8ED3-DEAAD208BFBE}">
      <dgm:prSet phldrT="[Texto]" custT="1"/>
      <dgm:spPr/>
      <dgm:t>
        <a:bodyPr/>
        <a:lstStyle/>
        <a:p>
          <a:r>
            <a:rPr lang="pt-BR" sz="1400" b="0" dirty="0" smtClean="0"/>
            <a:t>Histórico de Mensagens</a:t>
          </a:r>
          <a:endParaRPr lang="en-US" sz="1400" b="0" dirty="0"/>
        </a:p>
      </dgm:t>
    </dgm:pt>
    <dgm:pt modelId="{0FBE612C-C712-4325-A0F9-873AFD65963B}" type="parTrans" cxnId="{E50E6007-780E-4800-AB90-32276764ACE0}">
      <dgm:prSet/>
      <dgm:spPr/>
      <dgm:t>
        <a:bodyPr/>
        <a:lstStyle/>
        <a:p>
          <a:endParaRPr lang="en-US"/>
        </a:p>
      </dgm:t>
    </dgm:pt>
    <dgm:pt modelId="{87642311-2213-47D7-A829-D354CD0F971A}" type="sibTrans" cxnId="{E50E6007-780E-4800-AB90-32276764ACE0}">
      <dgm:prSet/>
      <dgm:spPr/>
      <dgm:t>
        <a:bodyPr/>
        <a:lstStyle/>
        <a:p>
          <a:endParaRPr lang="en-US"/>
        </a:p>
      </dgm:t>
    </dgm:pt>
    <dgm:pt modelId="{6A917296-1351-4D05-B47F-B2F5061975CD}">
      <dgm:prSet phldrT="[Texto]" custT="1"/>
      <dgm:spPr/>
      <dgm:t>
        <a:bodyPr/>
        <a:lstStyle/>
        <a:p>
          <a:r>
            <a:rPr lang="pt-BR" sz="1400" b="0" dirty="0" smtClean="0"/>
            <a:t>Categorias de Assuntos</a:t>
          </a:r>
          <a:endParaRPr lang="en-US" sz="1400" b="0" dirty="0"/>
        </a:p>
      </dgm:t>
    </dgm:pt>
    <dgm:pt modelId="{F1A2DDF6-4C7F-44C9-800C-5D4A347C9D06}" type="parTrans" cxnId="{31D89F5D-BC6C-46E3-829C-7C17E0564E6F}">
      <dgm:prSet/>
      <dgm:spPr/>
      <dgm:t>
        <a:bodyPr/>
        <a:lstStyle/>
        <a:p>
          <a:endParaRPr lang="en-US"/>
        </a:p>
      </dgm:t>
    </dgm:pt>
    <dgm:pt modelId="{F256739F-C780-4D81-9EBD-B75BF7CB9081}" type="sibTrans" cxnId="{31D89F5D-BC6C-46E3-829C-7C17E0564E6F}">
      <dgm:prSet/>
      <dgm:spPr/>
      <dgm:t>
        <a:bodyPr/>
        <a:lstStyle/>
        <a:p>
          <a:endParaRPr lang="en-US"/>
        </a:p>
      </dgm:t>
    </dgm:pt>
    <dgm:pt modelId="{880700AA-BA88-4D80-8C29-CA0CB55AD886}">
      <dgm:prSet phldrT="[Texto]" custT="1"/>
      <dgm:spPr/>
      <dgm:t>
        <a:bodyPr/>
        <a:lstStyle/>
        <a:p>
          <a:r>
            <a:rPr lang="pt-BR" sz="1400" b="0" dirty="0" smtClean="0"/>
            <a:t>Informativos do IFSP</a:t>
          </a:r>
          <a:endParaRPr lang="en-US" sz="1400" b="0" dirty="0"/>
        </a:p>
      </dgm:t>
    </dgm:pt>
    <dgm:pt modelId="{AD5D8D68-7235-4973-8BBE-B235A8F3CB67}" type="parTrans" cxnId="{23F87021-D600-489C-AFAE-B9B50E85CFC2}">
      <dgm:prSet/>
      <dgm:spPr/>
      <dgm:t>
        <a:bodyPr/>
        <a:lstStyle/>
        <a:p>
          <a:endParaRPr lang="en-US"/>
        </a:p>
      </dgm:t>
    </dgm:pt>
    <dgm:pt modelId="{26688FEC-DADD-46C9-BABB-AD72F333F346}" type="sibTrans" cxnId="{23F87021-D600-489C-AFAE-B9B50E85CFC2}">
      <dgm:prSet/>
      <dgm:spPr/>
      <dgm:t>
        <a:bodyPr/>
        <a:lstStyle/>
        <a:p>
          <a:endParaRPr lang="en-US"/>
        </a:p>
      </dgm:t>
    </dgm:pt>
    <dgm:pt modelId="{4837BB4B-773D-4AEB-9DBE-9BEF05D2250E}">
      <dgm:prSet phldrT="[Texto]" custT="1"/>
      <dgm:spPr/>
      <dgm:t>
        <a:bodyPr/>
        <a:lstStyle/>
        <a:p>
          <a:r>
            <a:rPr lang="pt-BR" sz="1400" b="0" dirty="0" smtClean="0"/>
            <a:t>Classificados (Ofertas e Procuras)</a:t>
          </a:r>
          <a:endParaRPr lang="en-US" sz="1400" b="0" dirty="0"/>
        </a:p>
      </dgm:t>
    </dgm:pt>
    <dgm:pt modelId="{DB716D7D-54E7-4162-90BD-3728EBAE4211}" type="parTrans" cxnId="{C7C6B6C7-9DDD-40D4-A7F2-57A950A15CC7}">
      <dgm:prSet/>
      <dgm:spPr/>
      <dgm:t>
        <a:bodyPr/>
        <a:lstStyle/>
        <a:p>
          <a:endParaRPr lang="en-US"/>
        </a:p>
      </dgm:t>
    </dgm:pt>
    <dgm:pt modelId="{8FF4423C-B541-455C-A392-921BA17CA120}" type="sibTrans" cxnId="{C7C6B6C7-9DDD-40D4-A7F2-57A950A15CC7}">
      <dgm:prSet/>
      <dgm:spPr/>
      <dgm:t>
        <a:bodyPr/>
        <a:lstStyle/>
        <a:p>
          <a:endParaRPr lang="en-US"/>
        </a:p>
      </dgm:t>
    </dgm:pt>
    <dgm:pt modelId="{F26A6483-B732-4015-9E68-54D8327291FA}">
      <dgm:prSet phldrT="[Texto]" custT="1"/>
      <dgm:spPr/>
      <dgm:t>
        <a:bodyPr/>
        <a:lstStyle/>
        <a:p>
          <a:r>
            <a:rPr lang="pt-BR" sz="1400" b="0" dirty="0" smtClean="0"/>
            <a:t>Criação de Eventos</a:t>
          </a:r>
          <a:endParaRPr lang="en-US" sz="1400" b="1" dirty="0"/>
        </a:p>
      </dgm:t>
    </dgm:pt>
    <dgm:pt modelId="{96B232A8-0F87-4FF9-8942-4B11F893AB21}" type="parTrans" cxnId="{C571D356-54DB-4AC7-B5E6-401D3427BC0C}">
      <dgm:prSet/>
      <dgm:spPr/>
      <dgm:t>
        <a:bodyPr/>
        <a:lstStyle/>
        <a:p>
          <a:endParaRPr lang="en-US"/>
        </a:p>
      </dgm:t>
    </dgm:pt>
    <dgm:pt modelId="{CB00BEB7-A858-4094-8547-CE5286209979}" type="sibTrans" cxnId="{C571D356-54DB-4AC7-B5E6-401D3427BC0C}">
      <dgm:prSet/>
      <dgm:spPr/>
      <dgm:t>
        <a:bodyPr/>
        <a:lstStyle/>
        <a:p>
          <a:endParaRPr lang="en-US"/>
        </a:p>
      </dgm:t>
    </dgm:pt>
    <dgm:pt modelId="{F273B938-6845-4F11-836B-FA5CE7FCB0A5}">
      <dgm:prSet phldrT="[Texto]" custT="1"/>
      <dgm:spPr/>
      <dgm:t>
        <a:bodyPr/>
        <a:lstStyle/>
        <a:p>
          <a:r>
            <a:rPr lang="pt-BR" sz="1400" b="0" dirty="0" smtClean="0"/>
            <a:t>Eventos com Responsável, Assuntos e Público Geral</a:t>
          </a:r>
          <a:endParaRPr lang="en-US" sz="1400" b="0" dirty="0"/>
        </a:p>
      </dgm:t>
    </dgm:pt>
    <dgm:pt modelId="{AF45F679-0FD2-4237-9C13-839037A89B76}" type="parTrans" cxnId="{2A8BF495-5199-44D5-BAD7-4DC8BFA5FF28}">
      <dgm:prSet/>
      <dgm:spPr/>
      <dgm:t>
        <a:bodyPr/>
        <a:lstStyle/>
        <a:p>
          <a:endParaRPr lang="en-US"/>
        </a:p>
      </dgm:t>
    </dgm:pt>
    <dgm:pt modelId="{1ED37496-512B-43E8-81A0-D17CF50716FF}" type="sibTrans" cxnId="{2A8BF495-5199-44D5-BAD7-4DC8BFA5FF28}">
      <dgm:prSet/>
      <dgm:spPr/>
      <dgm:t>
        <a:bodyPr/>
        <a:lstStyle/>
        <a:p>
          <a:endParaRPr lang="en-US"/>
        </a:p>
      </dgm:t>
    </dgm:pt>
    <dgm:pt modelId="{F5F1BD4B-85C7-4AD5-B39E-323D8210435C}">
      <dgm:prSet phldrT="[Texto]" custT="1"/>
      <dgm:spPr/>
      <dgm:t>
        <a:bodyPr/>
        <a:lstStyle/>
        <a:p>
          <a:r>
            <a:rPr lang="pt-BR" sz="1400" b="0" dirty="0" smtClean="0"/>
            <a:t>Vincular Fotos, Arquivos e Vídeos</a:t>
          </a:r>
          <a:endParaRPr lang="en-US" sz="1400" b="0" dirty="0"/>
        </a:p>
      </dgm:t>
    </dgm:pt>
    <dgm:pt modelId="{FBA4D3AC-AEB3-418F-889D-651D4813B355}" type="parTrans" cxnId="{E31B67DC-EF6B-41A4-99D8-570BB1E77F11}">
      <dgm:prSet/>
      <dgm:spPr/>
      <dgm:t>
        <a:bodyPr/>
        <a:lstStyle/>
        <a:p>
          <a:endParaRPr lang="en-US"/>
        </a:p>
      </dgm:t>
    </dgm:pt>
    <dgm:pt modelId="{2C1F684D-2A28-4E19-9D30-418707A722BC}" type="sibTrans" cxnId="{E31B67DC-EF6B-41A4-99D8-570BB1E77F11}">
      <dgm:prSet/>
      <dgm:spPr/>
      <dgm:t>
        <a:bodyPr/>
        <a:lstStyle/>
        <a:p>
          <a:endParaRPr lang="en-US"/>
        </a:p>
      </dgm:t>
    </dgm:pt>
    <dgm:pt modelId="{CEECDB0B-C85A-4D11-9950-3A870082A175}">
      <dgm:prSet phldrT="[Texto]" custT="1"/>
      <dgm:spPr/>
      <dgm:t>
        <a:bodyPr/>
        <a:lstStyle/>
        <a:p>
          <a:r>
            <a:rPr lang="pt-BR" sz="1400" b="0" dirty="0" smtClean="0"/>
            <a:t>Agendar Eventos no Celular</a:t>
          </a:r>
          <a:endParaRPr lang="en-US" sz="1400" b="0" dirty="0"/>
        </a:p>
      </dgm:t>
    </dgm:pt>
    <dgm:pt modelId="{7819404B-32B2-490B-9F49-39D0F7523091}" type="parTrans" cxnId="{3C65FCA1-F4C9-4B57-A47C-0C2F08884E14}">
      <dgm:prSet/>
      <dgm:spPr/>
      <dgm:t>
        <a:bodyPr/>
        <a:lstStyle/>
        <a:p>
          <a:endParaRPr lang="en-US"/>
        </a:p>
      </dgm:t>
    </dgm:pt>
    <dgm:pt modelId="{BCE5CE27-475C-404C-9676-6E3D31A011CE}" type="sibTrans" cxnId="{3C65FCA1-F4C9-4B57-A47C-0C2F08884E14}">
      <dgm:prSet/>
      <dgm:spPr/>
      <dgm:t>
        <a:bodyPr/>
        <a:lstStyle/>
        <a:p>
          <a:endParaRPr lang="en-US"/>
        </a:p>
      </dgm:t>
    </dgm:pt>
    <dgm:pt modelId="{EB7CFAC9-0AF5-45AF-AA22-04ED96D23431}">
      <dgm:prSet phldrT="[Texto]" custT="1"/>
      <dgm:spPr/>
      <dgm:t>
        <a:bodyPr/>
        <a:lstStyle/>
        <a:p>
          <a:r>
            <a:rPr lang="pt-BR" sz="1600" b="1" dirty="0" smtClean="0"/>
            <a:t>Módulo 04</a:t>
          </a:r>
          <a:br>
            <a:rPr lang="pt-BR" sz="1600" b="1" dirty="0" smtClean="0"/>
          </a:br>
          <a:r>
            <a:rPr lang="pt-BR" sz="1600" b="1" dirty="0" smtClean="0"/>
            <a:t>Fóruns</a:t>
          </a:r>
          <a:endParaRPr lang="en-US" sz="1600" b="1" dirty="0"/>
        </a:p>
      </dgm:t>
    </dgm:pt>
    <dgm:pt modelId="{FC4F837B-4E2D-4F3A-A870-6996E2458DE9}" type="sibTrans" cxnId="{ED13B62B-D988-4205-977E-9C9E51127809}">
      <dgm:prSet/>
      <dgm:spPr/>
      <dgm:t>
        <a:bodyPr/>
        <a:lstStyle/>
        <a:p>
          <a:endParaRPr lang="en-US"/>
        </a:p>
      </dgm:t>
    </dgm:pt>
    <dgm:pt modelId="{E23004B6-E865-402F-BDFA-1102E0B1F637}" type="parTrans" cxnId="{ED13B62B-D988-4205-977E-9C9E51127809}">
      <dgm:prSet/>
      <dgm:spPr/>
      <dgm:t>
        <a:bodyPr/>
        <a:lstStyle/>
        <a:p>
          <a:endParaRPr lang="en-US"/>
        </a:p>
      </dgm:t>
    </dgm:pt>
    <dgm:pt modelId="{BBC6E0CC-00CA-4A4E-A873-226D1089DBE4}">
      <dgm:prSet phldrT="[Texto]" custT="1"/>
      <dgm:spPr/>
      <dgm:t>
        <a:bodyPr/>
        <a:lstStyle/>
        <a:p>
          <a:r>
            <a:rPr lang="pt-BR" sz="1400" b="0" dirty="0" smtClean="0"/>
            <a:t>Criação de Fóruns</a:t>
          </a:r>
          <a:endParaRPr lang="en-US" sz="1400" b="0" dirty="0"/>
        </a:p>
      </dgm:t>
    </dgm:pt>
    <dgm:pt modelId="{ED1E8D8B-297D-4E31-A67D-24116A9C1829}" type="parTrans" cxnId="{E00067AB-86B3-4337-A61D-58AF57AA0AE4}">
      <dgm:prSet/>
      <dgm:spPr/>
      <dgm:t>
        <a:bodyPr/>
        <a:lstStyle/>
        <a:p>
          <a:endParaRPr lang="en-US"/>
        </a:p>
      </dgm:t>
    </dgm:pt>
    <dgm:pt modelId="{D7495118-0E84-4569-8F53-D8D26D51A604}" type="sibTrans" cxnId="{E00067AB-86B3-4337-A61D-58AF57AA0AE4}">
      <dgm:prSet/>
      <dgm:spPr/>
      <dgm:t>
        <a:bodyPr/>
        <a:lstStyle/>
        <a:p>
          <a:endParaRPr lang="en-US"/>
        </a:p>
      </dgm:t>
    </dgm:pt>
    <dgm:pt modelId="{90096871-764A-4ABB-9007-B0FA32085CE4}">
      <dgm:prSet phldrT="[Texto]" custT="1"/>
      <dgm:spPr/>
      <dgm:t>
        <a:bodyPr/>
        <a:lstStyle/>
        <a:p>
          <a:r>
            <a:rPr lang="pt-BR" sz="1400" b="0" dirty="0" smtClean="0"/>
            <a:t>Fóruns com Criador e para Público Geral</a:t>
          </a:r>
        </a:p>
      </dgm:t>
    </dgm:pt>
    <dgm:pt modelId="{30407000-5574-45D5-B39E-83603A285097}" type="parTrans" cxnId="{26771192-0987-4ADA-ADCD-DF5EACB0D8E7}">
      <dgm:prSet/>
      <dgm:spPr/>
      <dgm:t>
        <a:bodyPr/>
        <a:lstStyle/>
        <a:p>
          <a:endParaRPr lang="en-US"/>
        </a:p>
      </dgm:t>
    </dgm:pt>
    <dgm:pt modelId="{ECD5F969-338A-40DB-AD11-5B9512133060}" type="sibTrans" cxnId="{26771192-0987-4ADA-ADCD-DF5EACB0D8E7}">
      <dgm:prSet/>
      <dgm:spPr/>
      <dgm:t>
        <a:bodyPr/>
        <a:lstStyle/>
        <a:p>
          <a:endParaRPr lang="en-US"/>
        </a:p>
      </dgm:t>
    </dgm:pt>
    <dgm:pt modelId="{DBEC80AB-95DE-46AD-854B-04EDEA812F81}">
      <dgm:prSet phldrT="[Texto]" custT="1"/>
      <dgm:spPr/>
      <dgm:t>
        <a:bodyPr/>
        <a:lstStyle/>
        <a:p>
          <a:r>
            <a:rPr lang="pt-BR" sz="1400" b="0" dirty="0" smtClean="0"/>
            <a:t>Direcionar Mensagens para Assuntos Específicos</a:t>
          </a:r>
          <a:endParaRPr lang="en-US" sz="1400" b="0" dirty="0"/>
        </a:p>
      </dgm:t>
    </dgm:pt>
    <dgm:pt modelId="{4FC6B420-786A-4653-A997-909947BEB437}" type="parTrans" cxnId="{41D50602-77F0-45F4-A4BE-2B0E850FD74B}">
      <dgm:prSet/>
      <dgm:spPr/>
      <dgm:t>
        <a:bodyPr/>
        <a:lstStyle/>
        <a:p>
          <a:endParaRPr lang="en-US"/>
        </a:p>
      </dgm:t>
    </dgm:pt>
    <dgm:pt modelId="{51F263E0-BB21-446D-9E36-60DABEF40808}" type="sibTrans" cxnId="{41D50602-77F0-45F4-A4BE-2B0E850FD74B}">
      <dgm:prSet/>
      <dgm:spPr/>
      <dgm:t>
        <a:bodyPr/>
        <a:lstStyle/>
        <a:p>
          <a:endParaRPr lang="en-US"/>
        </a:p>
      </dgm:t>
    </dgm:pt>
    <dgm:pt modelId="{B8A46F2D-51C8-457C-A79E-8BDCDFD89425}">
      <dgm:prSet phldrT="[Texto]" custT="1"/>
      <dgm:spPr/>
      <dgm:t>
        <a:bodyPr/>
        <a:lstStyle/>
        <a:p>
          <a:r>
            <a:rPr lang="pt-BR" sz="1400" b="0" dirty="0" smtClean="0"/>
            <a:t>Publicação de Mensagens / Respostas as Mensagens</a:t>
          </a:r>
        </a:p>
      </dgm:t>
    </dgm:pt>
    <dgm:pt modelId="{24BC51D7-9584-424E-97D4-CC37DF1C4F79}" type="parTrans" cxnId="{E8E7F432-E584-45EC-BEE7-B40443EA0FB5}">
      <dgm:prSet/>
      <dgm:spPr/>
      <dgm:t>
        <a:bodyPr/>
        <a:lstStyle/>
        <a:p>
          <a:endParaRPr lang="en-US"/>
        </a:p>
      </dgm:t>
    </dgm:pt>
    <dgm:pt modelId="{282B967A-C653-46EE-8900-B35A9554E267}" type="sibTrans" cxnId="{E8E7F432-E584-45EC-BEE7-B40443EA0FB5}">
      <dgm:prSet/>
      <dgm:spPr/>
      <dgm:t>
        <a:bodyPr/>
        <a:lstStyle/>
        <a:p>
          <a:endParaRPr lang="en-US"/>
        </a:p>
      </dgm:t>
    </dgm:pt>
    <dgm:pt modelId="{FA03CA1F-5DB4-4A82-AE3D-916C59266E0B}" type="pres">
      <dgm:prSet presAssocID="{C39695DB-A2DA-47D6-BC0D-EE369F4347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7207D1F-813C-4133-A94A-B3D8B55D7FF3}" type="pres">
      <dgm:prSet presAssocID="{F41CEBDC-A822-4E88-B5BF-DC61EB2DD24B}" presName="hierRoot1" presStyleCnt="0">
        <dgm:presLayoutVars>
          <dgm:hierBranch val="init"/>
        </dgm:presLayoutVars>
      </dgm:prSet>
      <dgm:spPr/>
    </dgm:pt>
    <dgm:pt modelId="{45962113-C5CF-49ED-91C8-DCB3DF4F4DF0}" type="pres">
      <dgm:prSet presAssocID="{F41CEBDC-A822-4E88-B5BF-DC61EB2DD24B}" presName="rootComposite1" presStyleCnt="0"/>
      <dgm:spPr/>
    </dgm:pt>
    <dgm:pt modelId="{558771B4-8EF6-4FDF-A343-533A2D5B1CE5}" type="pres">
      <dgm:prSet presAssocID="{F41CEBDC-A822-4E88-B5BF-DC61EB2DD24B}" presName="rootText1" presStyleLbl="node0" presStyleIdx="0" presStyleCnt="1" custScaleX="442556" custScaleY="1633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412052-E3E5-49B3-A281-9C5D1AB1439E}" type="pres">
      <dgm:prSet presAssocID="{F41CEBDC-A822-4E88-B5BF-DC61EB2DD24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0A4BD91-9655-4418-9FC9-D0CA97DE0822}" type="pres">
      <dgm:prSet presAssocID="{F41CEBDC-A822-4E88-B5BF-DC61EB2DD24B}" presName="hierChild2" presStyleCnt="0"/>
      <dgm:spPr/>
    </dgm:pt>
    <dgm:pt modelId="{407F19A5-398C-41E6-B837-2A7177F26F12}" type="pres">
      <dgm:prSet presAssocID="{A96D16EB-6B55-4576-8A47-8E1E523FEB79}" presName="Name37" presStyleLbl="parChTrans1D2" presStyleIdx="0" presStyleCnt="4"/>
      <dgm:spPr/>
      <dgm:t>
        <a:bodyPr/>
        <a:lstStyle/>
        <a:p>
          <a:endParaRPr lang="en-US"/>
        </a:p>
      </dgm:t>
    </dgm:pt>
    <dgm:pt modelId="{EE63DD43-0D06-47EC-8C9B-7C41BD997E6B}" type="pres">
      <dgm:prSet presAssocID="{8F834FC3-B2C6-4D41-8A95-118774F30A8D}" presName="hierRoot2" presStyleCnt="0">
        <dgm:presLayoutVars>
          <dgm:hierBranch val="init"/>
        </dgm:presLayoutVars>
      </dgm:prSet>
      <dgm:spPr/>
    </dgm:pt>
    <dgm:pt modelId="{E0DD2C27-049C-40B3-9954-9B763709C892}" type="pres">
      <dgm:prSet presAssocID="{8F834FC3-B2C6-4D41-8A95-118774F30A8D}" presName="rootComposite" presStyleCnt="0"/>
      <dgm:spPr/>
    </dgm:pt>
    <dgm:pt modelId="{94BBC229-5CF2-448E-B6AC-CD97C53EAE71}" type="pres">
      <dgm:prSet presAssocID="{8F834FC3-B2C6-4D41-8A95-118774F30A8D}" presName="rootText" presStyleLbl="node2" presStyleIdx="0" presStyleCnt="4" custScaleX="213523" custScaleY="1351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B6471A-E92F-4699-9EA3-8760A4F87E60}" type="pres">
      <dgm:prSet presAssocID="{8F834FC3-B2C6-4D41-8A95-118774F30A8D}" presName="rootConnector" presStyleLbl="node2" presStyleIdx="0" presStyleCnt="4"/>
      <dgm:spPr/>
      <dgm:t>
        <a:bodyPr/>
        <a:lstStyle/>
        <a:p>
          <a:endParaRPr lang="en-US"/>
        </a:p>
      </dgm:t>
    </dgm:pt>
    <dgm:pt modelId="{C694939C-ACC1-4172-8C81-51705B216202}" type="pres">
      <dgm:prSet presAssocID="{8F834FC3-B2C6-4D41-8A95-118774F30A8D}" presName="hierChild4" presStyleCnt="0"/>
      <dgm:spPr/>
    </dgm:pt>
    <dgm:pt modelId="{33971BDA-3689-43B8-BD8F-243151B77BEA}" type="pres">
      <dgm:prSet presAssocID="{A3AE26EF-5ADA-47B6-B007-0BF779D2FD46}" presName="Name37" presStyleLbl="parChTrans1D3" presStyleIdx="0" presStyleCnt="17"/>
      <dgm:spPr/>
      <dgm:t>
        <a:bodyPr/>
        <a:lstStyle/>
        <a:p>
          <a:endParaRPr lang="en-US"/>
        </a:p>
      </dgm:t>
    </dgm:pt>
    <dgm:pt modelId="{923DD94F-A0BB-46F3-AD89-A7E278780B45}" type="pres">
      <dgm:prSet presAssocID="{E978F55D-5EFD-40EA-83BC-0A54227C3A73}" presName="hierRoot2" presStyleCnt="0">
        <dgm:presLayoutVars>
          <dgm:hierBranch val="init"/>
        </dgm:presLayoutVars>
      </dgm:prSet>
      <dgm:spPr/>
    </dgm:pt>
    <dgm:pt modelId="{033E22EF-E79A-4308-A95A-FFEFAFFA3A09}" type="pres">
      <dgm:prSet presAssocID="{E978F55D-5EFD-40EA-83BC-0A54227C3A73}" presName="rootComposite" presStyleCnt="0"/>
      <dgm:spPr/>
    </dgm:pt>
    <dgm:pt modelId="{CD9B6E87-DB73-45AD-B6D8-31619FFA07AA}" type="pres">
      <dgm:prSet presAssocID="{E978F55D-5EFD-40EA-83BC-0A54227C3A73}" presName="rootText" presStyleLbl="node3" presStyleIdx="0" presStyleCnt="17" custScaleX="1718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49EC75-82E0-4935-92EB-834C32158454}" type="pres">
      <dgm:prSet presAssocID="{E978F55D-5EFD-40EA-83BC-0A54227C3A73}" presName="rootConnector" presStyleLbl="node3" presStyleIdx="0" presStyleCnt="17"/>
      <dgm:spPr/>
      <dgm:t>
        <a:bodyPr/>
        <a:lstStyle/>
        <a:p>
          <a:endParaRPr lang="en-US"/>
        </a:p>
      </dgm:t>
    </dgm:pt>
    <dgm:pt modelId="{F5509405-AFF9-4165-BAE9-541C76B06574}" type="pres">
      <dgm:prSet presAssocID="{E978F55D-5EFD-40EA-83BC-0A54227C3A73}" presName="hierChild4" presStyleCnt="0"/>
      <dgm:spPr/>
    </dgm:pt>
    <dgm:pt modelId="{A5073C85-60A3-42AF-B0B4-238F7DD1DCE0}" type="pres">
      <dgm:prSet presAssocID="{E978F55D-5EFD-40EA-83BC-0A54227C3A73}" presName="hierChild5" presStyleCnt="0"/>
      <dgm:spPr/>
    </dgm:pt>
    <dgm:pt modelId="{8AD0B995-2A59-4949-8D52-9ED85B17EE69}" type="pres">
      <dgm:prSet presAssocID="{C8BCEF11-D08D-41B5-924A-253AA06B0DB1}" presName="Name37" presStyleLbl="parChTrans1D3" presStyleIdx="1" presStyleCnt="17"/>
      <dgm:spPr/>
      <dgm:t>
        <a:bodyPr/>
        <a:lstStyle/>
        <a:p>
          <a:endParaRPr lang="en-US"/>
        </a:p>
      </dgm:t>
    </dgm:pt>
    <dgm:pt modelId="{D0EA3CE2-94E6-470F-B0C6-6341CA58ADB1}" type="pres">
      <dgm:prSet presAssocID="{BF3593F9-CDC7-4277-B189-AB41A8BFF8B8}" presName="hierRoot2" presStyleCnt="0">
        <dgm:presLayoutVars>
          <dgm:hierBranch val="init"/>
        </dgm:presLayoutVars>
      </dgm:prSet>
      <dgm:spPr/>
    </dgm:pt>
    <dgm:pt modelId="{B9EDE278-1F81-48E0-B867-B0CA061C817F}" type="pres">
      <dgm:prSet presAssocID="{BF3593F9-CDC7-4277-B189-AB41A8BFF8B8}" presName="rootComposite" presStyleCnt="0"/>
      <dgm:spPr/>
    </dgm:pt>
    <dgm:pt modelId="{C3C63283-6462-4006-A335-E8A722F11CEE}" type="pres">
      <dgm:prSet presAssocID="{BF3593F9-CDC7-4277-B189-AB41A8BFF8B8}" presName="rootText" presStyleLbl="node3" presStyleIdx="1" presStyleCnt="17" custScaleX="1718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306910-FDE0-4350-8095-868DA0EBDD21}" type="pres">
      <dgm:prSet presAssocID="{BF3593F9-CDC7-4277-B189-AB41A8BFF8B8}" presName="rootConnector" presStyleLbl="node3" presStyleIdx="1" presStyleCnt="17"/>
      <dgm:spPr/>
      <dgm:t>
        <a:bodyPr/>
        <a:lstStyle/>
        <a:p>
          <a:endParaRPr lang="en-US"/>
        </a:p>
      </dgm:t>
    </dgm:pt>
    <dgm:pt modelId="{DCAD1099-844F-4000-8C22-6FE134B2596A}" type="pres">
      <dgm:prSet presAssocID="{BF3593F9-CDC7-4277-B189-AB41A8BFF8B8}" presName="hierChild4" presStyleCnt="0"/>
      <dgm:spPr/>
    </dgm:pt>
    <dgm:pt modelId="{0267FBED-CFC4-4232-8E1E-060E02205BCE}" type="pres">
      <dgm:prSet presAssocID="{BF3593F9-CDC7-4277-B189-AB41A8BFF8B8}" presName="hierChild5" presStyleCnt="0"/>
      <dgm:spPr/>
    </dgm:pt>
    <dgm:pt modelId="{191BF903-5DC2-48DB-85D4-27DD5F2CD9AB}" type="pres">
      <dgm:prSet presAssocID="{4C7C7862-A97E-4ABB-9088-2D645F796407}" presName="Name37" presStyleLbl="parChTrans1D3" presStyleIdx="2" presStyleCnt="17"/>
      <dgm:spPr/>
      <dgm:t>
        <a:bodyPr/>
        <a:lstStyle/>
        <a:p>
          <a:endParaRPr lang="en-US"/>
        </a:p>
      </dgm:t>
    </dgm:pt>
    <dgm:pt modelId="{376610F6-3973-474B-AA2E-DA8E5CE6DE47}" type="pres">
      <dgm:prSet presAssocID="{AC0083B8-8DEA-4504-9473-3B4FAD31B35C}" presName="hierRoot2" presStyleCnt="0">
        <dgm:presLayoutVars>
          <dgm:hierBranch val="init"/>
        </dgm:presLayoutVars>
      </dgm:prSet>
      <dgm:spPr/>
    </dgm:pt>
    <dgm:pt modelId="{A5CF7102-376E-4D6E-90AA-899F9589EC60}" type="pres">
      <dgm:prSet presAssocID="{AC0083B8-8DEA-4504-9473-3B4FAD31B35C}" presName="rootComposite" presStyleCnt="0"/>
      <dgm:spPr/>
    </dgm:pt>
    <dgm:pt modelId="{9659D58C-65EF-4DF2-87CB-939EDE1EC983}" type="pres">
      <dgm:prSet presAssocID="{AC0083B8-8DEA-4504-9473-3B4FAD31B35C}" presName="rootText" presStyleLbl="node3" presStyleIdx="2" presStyleCnt="17" custScaleX="1718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13CE7D-3D00-40A3-BE50-637EF32D1A44}" type="pres">
      <dgm:prSet presAssocID="{AC0083B8-8DEA-4504-9473-3B4FAD31B35C}" presName="rootConnector" presStyleLbl="node3" presStyleIdx="2" presStyleCnt="17"/>
      <dgm:spPr/>
      <dgm:t>
        <a:bodyPr/>
        <a:lstStyle/>
        <a:p>
          <a:endParaRPr lang="en-US"/>
        </a:p>
      </dgm:t>
    </dgm:pt>
    <dgm:pt modelId="{9AFB814F-21F7-49D8-B2B2-216B85A7067B}" type="pres">
      <dgm:prSet presAssocID="{AC0083B8-8DEA-4504-9473-3B4FAD31B35C}" presName="hierChild4" presStyleCnt="0"/>
      <dgm:spPr/>
    </dgm:pt>
    <dgm:pt modelId="{538ABF38-5C6F-488E-B8DE-F0B9D66742A0}" type="pres">
      <dgm:prSet presAssocID="{AC0083B8-8DEA-4504-9473-3B4FAD31B35C}" presName="hierChild5" presStyleCnt="0"/>
      <dgm:spPr/>
    </dgm:pt>
    <dgm:pt modelId="{C800FAFA-7F84-41BC-8381-2B8E11DB53BF}" type="pres">
      <dgm:prSet presAssocID="{C121EA57-D3F2-4884-AB2E-DD62070DD333}" presName="Name37" presStyleLbl="parChTrans1D3" presStyleIdx="3" presStyleCnt="17"/>
      <dgm:spPr/>
      <dgm:t>
        <a:bodyPr/>
        <a:lstStyle/>
        <a:p>
          <a:endParaRPr lang="en-US"/>
        </a:p>
      </dgm:t>
    </dgm:pt>
    <dgm:pt modelId="{47F77089-0227-48DC-923B-35E62BDCA60F}" type="pres">
      <dgm:prSet presAssocID="{06F40414-52C2-4339-BC6B-56A436FF6A04}" presName="hierRoot2" presStyleCnt="0">
        <dgm:presLayoutVars>
          <dgm:hierBranch val="init"/>
        </dgm:presLayoutVars>
      </dgm:prSet>
      <dgm:spPr/>
    </dgm:pt>
    <dgm:pt modelId="{72667779-FAA2-49EA-981E-CC4D8D94E08D}" type="pres">
      <dgm:prSet presAssocID="{06F40414-52C2-4339-BC6B-56A436FF6A04}" presName="rootComposite" presStyleCnt="0"/>
      <dgm:spPr/>
    </dgm:pt>
    <dgm:pt modelId="{E50BA220-EFD2-4C54-8765-81907B7C14AE}" type="pres">
      <dgm:prSet presAssocID="{06F40414-52C2-4339-BC6B-56A436FF6A04}" presName="rootText" presStyleLbl="node3" presStyleIdx="3" presStyleCnt="17" custScaleX="1718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840BDE-C0F2-404C-B83B-ED3E5A64589E}" type="pres">
      <dgm:prSet presAssocID="{06F40414-52C2-4339-BC6B-56A436FF6A04}" presName="rootConnector" presStyleLbl="node3" presStyleIdx="3" presStyleCnt="17"/>
      <dgm:spPr/>
      <dgm:t>
        <a:bodyPr/>
        <a:lstStyle/>
        <a:p>
          <a:endParaRPr lang="en-US"/>
        </a:p>
      </dgm:t>
    </dgm:pt>
    <dgm:pt modelId="{EC32CD5D-19CD-4AFB-A4AB-487405167F60}" type="pres">
      <dgm:prSet presAssocID="{06F40414-52C2-4339-BC6B-56A436FF6A04}" presName="hierChild4" presStyleCnt="0"/>
      <dgm:spPr/>
    </dgm:pt>
    <dgm:pt modelId="{24373CAC-5252-44E2-81FD-AD591F6E1759}" type="pres">
      <dgm:prSet presAssocID="{06F40414-52C2-4339-BC6B-56A436FF6A04}" presName="hierChild5" presStyleCnt="0"/>
      <dgm:spPr/>
    </dgm:pt>
    <dgm:pt modelId="{8B9FF6D5-D32F-43A5-A2F9-15DCCA7A50A9}" type="pres">
      <dgm:prSet presAssocID="{8F834FC3-B2C6-4D41-8A95-118774F30A8D}" presName="hierChild5" presStyleCnt="0"/>
      <dgm:spPr/>
    </dgm:pt>
    <dgm:pt modelId="{034F90DD-5A8B-4E82-8D42-3FC715E114E6}" type="pres">
      <dgm:prSet presAssocID="{EA5078F2-A217-4A52-AE07-3A8993C169D1}" presName="Name37" presStyleLbl="parChTrans1D2" presStyleIdx="1" presStyleCnt="4"/>
      <dgm:spPr/>
      <dgm:t>
        <a:bodyPr/>
        <a:lstStyle/>
        <a:p>
          <a:endParaRPr lang="en-US"/>
        </a:p>
      </dgm:t>
    </dgm:pt>
    <dgm:pt modelId="{81548E6B-8C46-4075-8B62-8D2D37481969}" type="pres">
      <dgm:prSet presAssocID="{FA2D7810-EAC2-4804-B5DC-FB93FFE2BD30}" presName="hierRoot2" presStyleCnt="0">
        <dgm:presLayoutVars>
          <dgm:hierBranch val="init"/>
        </dgm:presLayoutVars>
      </dgm:prSet>
      <dgm:spPr/>
    </dgm:pt>
    <dgm:pt modelId="{E91E8132-DDA0-4BBA-89F9-079E657188E3}" type="pres">
      <dgm:prSet presAssocID="{FA2D7810-EAC2-4804-B5DC-FB93FFE2BD30}" presName="rootComposite" presStyleCnt="0"/>
      <dgm:spPr/>
    </dgm:pt>
    <dgm:pt modelId="{1838A098-8D1A-404B-8DF3-77BBEB35BE1B}" type="pres">
      <dgm:prSet presAssocID="{FA2D7810-EAC2-4804-B5DC-FB93FFE2BD30}" presName="rootText" presStyleLbl="node2" presStyleIdx="1" presStyleCnt="4" custScaleX="213523" custScaleY="1351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4A8B82-A117-44B6-B2F4-FE404D4031CC}" type="pres">
      <dgm:prSet presAssocID="{FA2D7810-EAC2-4804-B5DC-FB93FFE2BD30}" presName="rootConnector" presStyleLbl="node2" presStyleIdx="1" presStyleCnt="4"/>
      <dgm:spPr/>
      <dgm:t>
        <a:bodyPr/>
        <a:lstStyle/>
        <a:p>
          <a:endParaRPr lang="en-US"/>
        </a:p>
      </dgm:t>
    </dgm:pt>
    <dgm:pt modelId="{9C4BAC48-0BA6-4043-A934-B019524C14E9}" type="pres">
      <dgm:prSet presAssocID="{FA2D7810-EAC2-4804-B5DC-FB93FFE2BD30}" presName="hierChild4" presStyleCnt="0"/>
      <dgm:spPr/>
    </dgm:pt>
    <dgm:pt modelId="{04FF2B85-5503-40ED-9A6A-EF7386B96416}" type="pres">
      <dgm:prSet presAssocID="{DC6EAF71-CCF0-4BC6-BD48-1485C080FBCE}" presName="Name37" presStyleLbl="parChTrans1D3" presStyleIdx="4" presStyleCnt="17"/>
      <dgm:spPr/>
      <dgm:t>
        <a:bodyPr/>
        <a:lstStyle/>
        <a:p>
          <a:endParaRPr lang="en-US"/>
        </a:p>
      </dgm:t>
    </dgm:pt>
    <dgm:pt modelId="{22D5E601-F770-4E07-A621-C564A3A82321}" type="pres">
      <dgm:prSet presAssocID="{EFA2F1C7-7975-4B3A-AA2B-00BC9AAA4B07}" presName="hierRoot2" presStyleCnt="0">
        <dgm:presLayoutVars>
          <dgm:hierBranch val="init"/>
        </dgm:presLayoutVars>
      </dgm:prSet>
      <dgm:spPr/>
    </dgm:pt>
    <dgm:pt modelId="{0124607A-BA7D-47B5-97E1-B3BCE78829CB}" type="pres">
      <dgm:prSet presAssocID="{EFA2F1C7-7975-4B3A-AA2B-00BC9AAA4B07}" presName="rootComposite" presStyleCnt="0"/>
      <dgm:spPr/>
    </dgm:pt>
    <dgm:pt modelId="{64A46BFB-69AB-4695-8329-FCE9AD3CCD69}" type="pres">
      <dgm:prSet presAssocID="{EFA2F1C7-7975-4B3A-AA2B-00BC9AAA4B07}" presName="rootText" presStyleLbl="node3" presStyleIdx="4" presStyleCnt="17" custScaleX="1718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09A453-856F-40BC-8D3E-31B2B097696D}" type="pres">
      <dgm:prSet presAssocID="{EFA2F1C7-7975-4B3A-AA2B-00BC9AAA4B07}" presName="rootConnector" presStyleLbl="node3" presStyleIdx="4" presStyleCnt="17"/>
      <dgm:spPr/>
      <dgm:t>
        <a:bodyPr/>
        <a:lstStyle/>
        <a:p>
          <a:endParaRPr lang="en-US"/>
        </a:p>
      </dgm:t>
    </dgm:pt>
    <dgm:pt modelId="{7C02C1BA-19BB-448B-BEA4-894113062AE0}" type="pres">
      <dgm:prSet presAssocID="{EFA2F1C7-7975-4B3A-AA2B-00BC9AAA4B07}" presName="hierChild4" presStyleCnt="0"/>
      <dgm:spPr/>
    </dgm:pt>
    <dgm:pt modelId="{5A25E6BE-3AA6-4AB8-A453-DA2879AA0F80}" type="pres">
      <dgm:prSet presAssocID="{EFA2F1C7-7975-4B3A-AA2B-00BC9AAA4B07}" presName="hierChild5" presStyleCnt="0"/>
      <dgm:spPr/>
    </dgm:pt>
    <dgm:pt modelId="{0666B21E-E4B3-479F-965F-2E338305FAE3}" type="pres">
      <dgm:prSet presAssocID="{0FBE612C-C712-4325-A0F9-873AFD65963B}" presName="Name37" presStyleLbl="parChTrans1D3" presStyleIdx="5" presStyleCnt="17"/>
      <dgm:spPr/>
      <dgm:t>
        <a:bodyPr/>
        <a:lstStyle/>
        <a:p>
          <a:endParaRPr lang="en-US"/>
        </a:p>
      </dgm:t>
    </dgm:pt>
    <dgm:pt modelId="{2C6F06E6-34A3-438B-A71C-02C1FE27EA46}" type="pres">
      <dgm:prSet presAssocID="{AA8ABEBC-5852-4025-8ED3-DEAAD208BFBE}" presName="hierRoot2" presStyleCnt="0">
        <dgm:presLayoutVars>
          <dgm:hierBranch val="init"/>
        </dgm:presLayoutVars>
      </dgm:prSet>
      <dgm:spPr/>
    </dgm:pt>
    <dgm:pt modelId="{C02192C5-4A31-4401-BBE7-61CF3FA55EE8}" type="pres">
      <dgm:prSet presAssocID="{AA8ABEBC-5852-4025-8ED3-DEAAD208BFBE}" presName="rootComposite" presStyleCnt="0"/>
      <dgm:spPr/>
    </dgm:pt>
    <dgm:pt modelId="{5C305C03-23AD-463A-BE59-38EF6F70C91F}" type="pres">
      <dgm:prSet presAssocID="{AA8ABEBC-5852-4025-8ED3-DEAAD208BFBE}" presName="rootText" presStyleLbl="node3" presStyleIdx="5" presStyleCnt="17" custScaleX="1718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9E9B88-1F7E-4BFD-80EF-3CF40F8B6831}" type="pres">
      <dgm:prSet presAssocID="{AA8ABEBC-5852-4025-8ED3-DEAAD208BFBE}" presName="rootConnector" presStyleLbl="node3" presStyleIdx="5" presStyleCnt="17"/>
      <dgm:spPr/>
      <dgm:t>
        <a:bodyPr/>
        <a:lstStyle/>
        <a:p>
          <a:endParaRPr lang="en-US"/>
        </a:p>
      </dgm:t>
    </dgm:pt>
    <dgm:pt modelId="{EC7CBA77-506F-420A-BD1E-AC2EDA8CF30B}" type="pres">
      <dgm:prSet presAssocID="{AA8ABEBC-5852-4025-8ED3-DEAAD208BFBE}" presName="hierChild4" presStyleCnt="0"/>
      <dgm:spPr/>
    </dgm:pt>
    <dgm:pt modelId="{9F36D5BC-0524-4158-80CA-41152AD3CBBF}" type="pres">
      <dgm:prSet presAssocID="{AA8ABEBC-5852-4025-8ED3-DEAAD208BFBE}" presName="hierChild5" presStyleCnt="0"/>
      <dgm:spPr/>
    </dgm:pt>
    <dgm:pt modelId="{15B89B43-29F5-4708-8299-1F9B537BC9D5}" type="pres">
      <dgm:prSet presAssocID="{F1A2DDF6-4C7F-44C9-800C-5D4A347C9D06}" presName="Name37" presStyleLbl="parChTrans1D3" presStyleIdx="6" presStyleCnt="17"/>
      <dgm:spPr/>
      <dgm:t>
        <a:bodyPr/>
        <a:lstStyle/>
        <a:p>
          <a:endParaRPr lang="en-US"/>
        </a:p>
      </dgm:t>
    </dgm:pt>
    <dgm:pt modelId="{BAB65C64-34B4-4843-9D7A-342B9DD62DA4}" type="pres">
      <dgm:prSet presAssocID="{6A917296-1351-4D05-B47F-B2F5061975CD}" presName="hierRoot2" presStyleCnt="0">
        <dgm:presLayoutVars>
          <dgm:hierBranch val="init"/>
        </dgm:presLayoutVars>
      </dgm:prSet>
      <dgm:spPr/>
    </dgm:pt>
    <dgm:pt modelId="{8224EDAA-5567-4E96-BB8C-7DD8BA11D0FB}" type="pres">
      <dgm:prSet presAssocID="{6A917296-1351-4D05-B47F-B2F5061975CD}" presName="rootComposite" presStyleCnt="0"/>
      <dgm:spPr/>
    </dgm:pt>
    <dgm:pt modelId="{FD0B5E88-605D-49A3-B6C7-9CECCBB6AE1C}" type="pres">
      <dgm:prSet presAssocID="{6A917296-1351-4D05-B47F-B2F5061975CD}" presName="rootText" presStyleLbl="node3" presStyleIdx="6" presStyleCnt="17" custScaleX="1718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401D7A-CBBB-4F69-81F2-129B8308C73E}" type="pres">
      <dgm:prSet presAssocID="{6A917296-1351-4D05-B47F-B2F5061975CD}" presName="rootConnector" presStyleLbl="node3" presStyleIdx="6" presStyleCnt="17"/>
      <dgm:spPr/>
      <dgm:t>
        <a:bodyPr/>
        <a:lstStyle/>
        <a:p>
          <a:endParaRPr lang="en-US"/>
        </a:p>
      </dgm:t>
    </dgm:pt>
    <dgm:pt modelId="{E6CC31D7-9F63-4D29-961C-7480E64346C8}" type="pres">
      <dgm:prSet presAssocID="{6A917296-1351-4D05-B47F-B2F5061975CD}" presName="hierChild4" presStyleCnt="0"/>
      <dgm:spPr/>
    </dgm:pt>
    <dgm:pt modelId="{7EDFCCBE-4695-4E7D-BD30-E2E4483F4EB6}" type="pres">
      <dgm:prSet presAssocID="{6A917296-1351-4D05-B47F-B2F5061975CD}" presName="hierChild5" presStyleCnt="0"/>
      <dgm:spPr/>
    </dgm:pt>
    <dgm:pt modelId="{D5D4662B-B414-42FF-BAB5-62229526A6D7}" type="pres">
      <dgm:prSet presAssocID="{AD5D8D68-7235-4973-8BBE-B235A8F3CB67}" presName="Name37" presStyleLbl="parChTrans1D3" presStyleIdx="7" presStyleCnt="17"/>
      <dgm:spPr/>
      <dgm:t>
        <a:bodyPr/>
        <a:lstStyle/>
        <a:p>
          <a:endParaRPr lang="en-US"/>
        </a:p>
      </dgm:t>
    </dgm:pt>
    <dgm:pt modelId="{ED53D2DC-525E-45BF-AA52-19AE02C8E1DC}" type="pres">
      <dgm:prSet presAssocID="{880700AA-BA88-4D80-8C29-CA0CB55AD886}" presName="hierRoot2" presStyleCnt="0">
        <dgm:presLayoutVars>
          <dgm:hierBranch val="init"/>
        </dgm:presLayoutVars>
      </dgm:prSet>
      <dgm:spPr/>
    </dgm:pt>
    <dgm:pt modelId="{FFCB583D-AB61-485E-9290-B4E5D420B919}" type="pres">
      <dgm:prSet presAssocID="{880700AA-BA88-4D80-8C29-CA0CB55AD886}" presName="rootComposite" presStyleCnt="0"/>
      <dgm:spPr/>
    </dgm:pt>
    <dgm:pt modelId="{51F2D1FA-A54D-49DE-BA38-3FD0F2CEDDB2}" type="pres">
      <dgm:prSet presAssocID="{880700AA-BA88-4D80-8C29-CA0CB55AD886}" presName="rootText" presStyleLbl="node3" presStyleIdx="7" presStyleCnt="17" custScaleX="1718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3CDC74-3627-4F45-9F18-E47AC6472DC8}" type="pres">
      <dgm:prSet presAssocID="{880700AA-BA88-4D80-8C29-CA0CB55AD886}" presName="rootConnector" presStyleLbl="node3" presStyleIdx="7" presStyleCnt="17"/>
      <dgm:spPr/>
      <dgm:t>
        <a:bodyPr/>
        <a:lstStyle/>
        <a:p>
          <a:endParaRPr lang="en-US"/>
        </a:p>
      </dgm:t>
    </dgm:pt>
    <dgm:pt modelId="{3D969813-7CA5-4C0C-AE93-7650A7EF170C}" type="pres">
      <dgm:prSet presAssocID="{880700AA-BA88-4D80-8C29-CA0CB55AD886}" presName="hierChild4" presStyleCnt="0"/>
      <dgm:spPr/>
    </dgm:pt>
    <dgm:pt modelId="{19BC640B-9289-435B-B3E7-905B3910AE2B}" type="pres">
      <dgm:prSet presAssocID="{880700AA-BA88-4D80-8C29-CA0CB55AD886}" presName="hierChild5" presStyleCnt="0"/>
      <dgm:spPr/>
    </dgm:pt>
    <dgm:pt modelId="{8229BDC3-DA6A-424C-BF4E-92DD05D6E8A5}" type="pres">
      <dgm:prSet presAssocID="{DB716D7D-54E7-4162-90BD-3728EBAE4211}" presName="Name37" presStyleLbl="parChTrans1D3" presStyleIdx="8" presStyleCnt="17"/>
      <dgm:spPr/>
      <dgm:t>
        <a:bodyPr/>
        <a:lstStyle/>
        <a:p>
          <a:endParaRPr lang="en-US"/>
        </a:p>
      </dgm:t>
    </dgm:pt>
    <dgm:pt modelId="{FA3905EF-9EEA-424E-81A1-F5F581693347}" type="pres">
      <dgm:prSet presAssocID="{4837BB4B-773D-4AEB-9DBE-9BEF05D2250E}" presName="hierRoot2" presStyleCnt="0">
        <dgm:presLayoutVars>
          <dgm:hierBranch val="init"/>
        </dgm:presLayoutVars>
      </dgm:prSet>
      <dgm:spPr/>
    </dgm:pt>
    <dgm:pt modelId="{0001D844-75EC-4732-8D28-72E12ACA0026}" type="pres">
      <dgm:prSet presAssocID="{4837BB4B-773D-4AEB-9DBE-9BEF05D2250E}" presName="rootComposite" presStyleCnt="0"/>
      <dgm:spPr/>
    </dgm:pt>
    <dgm:pt modelId="{64A1F766-9DFD-4003-9477-F4A8205D9FB8}" type="pres">
      <dgm:prSet presAssocID="{4837BB4B-773D-4AEB-9DBE-9BEF05D2250E}" presName="rootText" presStyleLbl="node3" presStyleIdx="8" presStyleCnt="17" custScaleX="1718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14557E-733F-45FC-86F8-A2D61F1EC94A}" type="pres">
      <dgm:prSet presAssocID="{4837BB4B-773D-4AEB-9DBE-9BEF05D2250E}" presName="rootConnector" presStyleLbl="node3" presStyleIdx="8" presStyleCnt="17"/>
      <dgm:spPr/>
      <dgm:t>
        <a:bodyPr/>
        <a:lstStyle/>
        <a:p>
          <a:endParaRPr lang="en-US"/>
        </a:p>
      </dgm:t>
    </dgm:pt>
    <dgm:pt modelId="{14E5AC2B-27ED-4AB1-B44F-1CCEA7613BD3}" type="pres">
      <dgm:prSet presAssocID="{4837BB4B-773D-4AEB-9DBE-9BEF05D2250E}" presName="hierChild4" presStyleCnt="0"/>
      <dgm:spPr/>
    </dgm:pt>
    <dgm:pt modelId="{5B48123F-D0EB-4096-B89B-79436362755C}" type="pres">
      <dgm:prSet presAssocID="{4837BB4B-773D-4AEB-9DBE-9BEF05D2250E}" presName="hierChild5" presStyleCnt="0"/>
      <dgm:spPr/>
    </dgm:pt>
    <dgm:pt modelId="{B6D896E5-497E-4583-B26C-742B586E3150}" type="pres">
      <dgm:prSet presAssocID="{FA2D7810-EAC2-4804-B5DC-FB93FFE2BD30}" presName="hierChild5" presStyleCnt="0"/>
      <dgm:spPr/>
    </dgm:pt>
    <dgm:pt modelId="{1DF5C39F-86BF-4A7B-957C-DDCC3669CD05}" type="pres">
      <dgm:prSet presAssocID="{3763535A-3C9D-4F06-93C3-7F944D3090F8}" presName="Name37" presStyleLbl="parChTrans1D2" presStyleIdx="2" presStyleCnt="4"/>
      <dgm:spPr/>
      <dgm:t>
        <a:bodyPr/>
        <a:lstStyle/>
        <a:p>
          <a:endParaRPr lang="en-US"/>
        </a:p>
      </dgm:t>
    </dgm:pt>
    <dgm:pt modelId="{54222B16-954C-49E8-B984-F415DB226265}" type="pres">
      <dgm:prSet presAssocID="{C2B54C2A-9ADA-4AFB-B18F-A1A260E5E4D1}" presName="hierRoot2" presStyleCnt="0">
        <dgm:presLayoutVars>
          <dgm:hierBranch val="init"/>
        </dgm:presLayoutVars>
      </dgm:prSet>
      <dgm:spPr/>
    </dgm:pt>
    <dgm:pt modelId="{5B2B3091-3195-4729-B0D8-F242F8988364}" type="pres">
      <dgm:prSet presAssocID="{C2B54C2A-9ADA-4AFB-B18F-A1A260E5E4D1}" presName="rootComposite" presStyleCnt="0"/>
      <dgm:spPr/>
    </dgm:pt>
    <dgm:pt modelId="{C077EE6C-D240-47C0-88EE-0E79A002329E}" type="pres">
      <dgm:prSet presAssocID="{C2B54C2A-9ADA-4AFB-B18F-A1A260E5E4D1}" presName="rootText" presStyleLbl="node2" presStyleIdx="2" presStyleCnt="4" custScaleX="213523" custScaleY="1351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FC932E-2A87-4712-B8FF-6C9B74DABB14}" type="pres">
      <dgm:prSet presAssocID="{C2B54C2A-9ADA-4AFB-B18F-A1A260E5E4D1}" presName="rootConnector" presStyleLbl="node2" presStyleIdx="2" presStyleCnt="4"/>
      <dgm:spPr/>
      <dgm:t>
        <a:bodyPr/>
        <a:lstStyle/>
        <a:p>
          <a:endParaRPr lang="en-US"/>
        </a:p>
      </dgm:t>
    </dgm:pt>
    <dgm:pt modelId="{03DFB564-EA4D-4FBA-813F-52EA4A5936EC}" type="pres">
      <dgm:prSet presAssocID="{C2B54C2A-9ADA-4AFB-B18F-A1A260E5E4D1}" presName="hierChild4" presStyleCnt="0"/>
      <dgm:spPr/>
    </dgm:pt>
    <dgm:pt modelId="{F7153EFB-EA90-4F23-B561-EE3283C651AB}" type="pres">
      <dgm:prSet presAssocID="{96B232A8-0F87-4FF9-8942-4B11F893AB21}" presName="Name37" presStyleLbl="parChTrans1D3" presStyleIdx="9" presStyleCnt="17"/>
      <dgm:spPr/>
      <dgm:t>
        <a:bodyPr/>
        <a:lstStyle/>
        <a:p>
          <a:endParaRPr lang="en-US"/>
        </a:p>
      </dgm:t>
    </dgm:pt>
    <dgm:pt modelId="{44A2EE95-81CC-4748-BAF5-A77A54A574A9}" type="pres">
      <dgm:prSet presAssocID="{F26A6483-B732-4015-9E68-54D8327291FA}" presName="hierRoot2" presStyleCnt="0">
        <dgm:presLayoutVars>
          <dgm:hierBranch val="init"/>
        </dgm:presLayoutVars>
      </dgm:prSet>
      <dgm:spPr/>
    </dgm:pt>
    <dgm:pt modelId="{0479B50E-2970-42AC-BA41-7FD30E815F6D}" type="pres">
      <dgm:prSet presAssocID="{F26A6483-B732-4015-9E68-54D8327291FA}" presName="rootComposite" presStyleCnt="0"/>
      <dgm:spPr/>
    </dgm:pt>
    <dgm:pt modelId="{7C1F0F25-7FD8-4E37-95A9-4793363088B3}" type="pres">
      <dgm:prSet presAssocID="{F26A6483-B732-4015-9E68-54D8327291FA}" presName="rootText" presStyleLbl="node3" presStyleIdx="9" presStyleCnt="17" custScaleX="1718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A3E6C2-5CC3-4AC3-ACC2-BBEA4D0DBB65}" type="pres">
      <dgm:prSet presAssocID="{F26A6483-B732-4015-9E68-54D8327291FA}" presName="rootConnector" presStyleLbl="node3" presStyleIdx="9" presStyleCnt="17"/>
      <dgm:spPr/>
      <dgm:t>
        <a:bodyPr/>
        <a:lstStyle/>
        <a:p>
          <a:endParaRPr lang="en-US"/>
        </a:p>
      </dgm:t>
    </dgm:pt>
    <dgm:pt modelId="{CC8D0CF3-0B11-421B-AEA2-9AA2D4414592}" type="pres">
      <dgm:prSet presAssocID="{F26A6483-B732-4015-9E68-54D8327291FA}" presName="hierChild4" presStyleCnt="0"/>
      <dgm:spPr/>
    </dgm:pt>
    <dgm:pt modelId="{95B005B9-8B1E-48FA-90A3-C52CF4A00887}" type="pres">
      <dgm:prSet presAssocID="{F26A6483-B732-4015-9E68-54D8327291FA}" presName="hierChild5" presStyleCnt="0"/>
      <dgm:spPr/>
    </dgm:pt>
    <dgm:pt modelId="{B5678A41-D552-4CFD-833E-174168567F7A}" type="pres">
      <dgm:prSet presAssocID="{AF45F679-0FD2-4237-9C13-839037A89B76}" presName="Name37" presStyleLbl="parChTrans1D3" presStyleIdx="10" presStyleCnt="17"/>
      <dgm:spPr/>
      <dgm:t>
        <a:bodyPr/>
        <a:lstStyle/>
        <a:p>
          <a:endParaRPr lang="en-US"/>
        </a:p>
      </dgm:t>
    </dgm:pt>
    <dgm:pt modelId="{3D3C191D-D910-4E08-8084-B5F6A135AE7A}" type="pres">
      <dgm:prSet presAssocID="{F273B938-6845-4F11-836B-FA5CE7FCB0A5}" presName="hierRoot2" presStyleCnt="0">
        <dgm:presLayoutVars>
          <dgm:hierBranch val="init"/>
        </dgm:presLayoutVars>
      </dgm:prSet>
      <dgm:spPr/>
    </dgm:pt>
    <dgm:pt modelId="{D45BFF8E-82EB-48FA-8C6D-16951DE1ECB3}" type="pres">
      <dgm:prSet presAssocID="{F273B938-6845-4F11-836B-FA5CE7FCB0A5}" presName="rootComposite" presStyleCnt="0"/>
      <dgm:spPr/>
    </dgm:pt>
    <dgm:pt modelId="{3CF8E090-84EE-428F-AE40-448F613955EE}" type="pres">
      <dgm:prSet presAssocID="{F273B938-6845-4F11-836B-FA5CE7FCB0A5}" presName="rootText" presStyleLbl="node3" presStyleIdx="10" presStyleCnt="17" custScaleX="174075" custScaleY="1418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DA4179-1E08-4177-8A30-D0C652281008}" type="pres">
      <dgm:prSet presAssocID="{F273B938-6845-4F11-836B-FA5CE7FCB0A5}" presName="rootConnector" presStyleLbl="node3" presStyleIdx="10" presStyleCnt="17"/>
      <dgm:spPr/>
      <dgm:t>
        <a:bodyPr/>
        <a:lstStyle/>
        <a:p>
          <a:endParaRPr lang="en-US"/>
        </a:p>
      </dgm:t>
    </dgm:pt>
    <dgm:pt modelId="{A511BF28-07AA-401C-B862-805C180FD56C}" type="pres">
      <dgm:prSet presAssocID="{F273B938-6845-4F11-836B-FA5CE7FCB0A5}" presName="hierChild4" presStyleCnt="0"/>
      <dgm:spPr/>
    </dgm:pt>
    <dgm:pt modelId="{2B76F652-C4A1-41BD-8131-D115E3F0BB36}" type="pres">
      <dgm:prSet presAssocID="{F273B938-6845-4F11-836B-FA5CE7FCB0A5}" presName="hierChild5" presStyleCnt="0"/>
      <dgm:spPr/>
    </dgm:pt>
    <dgm:pt modelId="{888D588D-A01A-4623-8DE8-652BA14D956B}" type="pres">
      <dgm:prSet presAssocID="{FBA4D3AC-AEB3-418F-889D-651D4813B355}" presName="Name37" presStyleLbl="parChTrans1D3" presStyleIdx="11" presStyleCnt="17"/>
      <dgm:spPr/>
      <dgm:t>
        <a:bodyPr/>
        <a:lstStyle/>
        <a:p>
          <a:endParaRPr lang="en-US"/>
        </a:p>
      </dgm:t>
    </dgm:pt>
    <dgm:pt modelId="{6C6B6081-05DD-4C06-8F17-1EDC0DD8DEB9}" type="pres">
      <dgm:prSet presAssocID="{F5F1BD4B-85C7-4AD5-B39E-323D8210435C}" presName="hierRoot2" presStyleCnt="0">
        <dgm:presLayoutVars>
          <dgm:hierBranch val="init"/>
        </dgm:presLayoutVars>
      </dgm:prSet>
      <dgm:spPr/>
    </dgm:pt>
    <dgm:pt modelId="{ABC08D56-14A7-4DD6-B941-4BB5DEEB6DFC}" type="pres">
      <dgm:prSet presAssocID="{F5F1BD4B-85C7-4AD5-B39E-323D8210435C}" presName="rootComposite" presStyleCnt="0"/>
      <dgm:spPr/>
    </dgm:pt>
    <dgm:pt modelId="{1546201F-FF63-4B65-B349-AD7DAFD2D908}" type="pres">
      <dgm:prSet presAssocID="{F5F1BD4B-85C7-4AD5-B39E-323D8210435C}" presName="rootText" presStyleLbl="node3" presStyleIdx="11" presStyleCnt="17" custScaleX="1728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6D1903-DA9C-40A3-B48A-3F43E983A18D}" type="pres">
      <dgm:prSet presAssocID="{F5F1BD4B-85C7-4AD5-B39E-323D8210435C}" presName="rootConnector" presStyleLbl="node3" presStyleIdx="11" presStyleCnt="17"/>
      <dgm:spPr/>
      <dgm:t>
        <a:bodyPr/>
        <a:lstStyle/>
        <a:p>
          <a:endParaRPr lang="en-US"/>
        </a:p>
      </dgm:t>
    </dgm:pt>
    <dgm:pt modelId="{1327A083-CACA-410D-B3DD-1C41002B199F}" type="pres">
      <dgm:prSet presAssocID="{F5F1BD4B-85C7-4AD5-B39E-323D8210435C}" presName="hierChild4" presStyleCnt="0"/>
      <dgm:spPr/>
    </dgm:pt>
    <dgm:pt modelId="{25825E13-5E4C-4A04-BAC3-1B7D56AAA969}" type="pres">
      <dgm:prSet presAssocID="{F5F1BD4B-85C7-4AD5-B39E-323D8210435C}" presName="hierChild5" presStyleCnt="0"/>
      <dgm:spPr/>
    </dgm:pt>
    <dgm:pt modelId="{F8F3F310-FC04-4EFF-B1C0-FC1791BAEB88}" type="pres">
      <dgm:prSet presAssocID="{7819404B-32B2-490B-9F49-39D0F7523091}" presName="Name37" presStyleLbl="parChTrans1D3" presStyleIdx="12" presStyleCnt="17"/>
      <dgm:spPr/>
      <dgm:t>
        <a:bodyPr/>
        <a:lstStyle/>
        <a:p>
          <a:endParaRPr lang="en-US"/>
        </a:p>
      </dgm:t>
    </dgm:pt>
    <dgm:pt modelId="{1C703E1E-9E9E-4C02-9F3A-DAF259EF8DAC}" type="pres">
      <dgm:prSet presAssocID="{CEECDB0B-C85A-4D11-9950-3A870082A175}" presName="hierRoot2" presStyleCnt="0">
        <dgm:presLayoutVars>
          <dgm:hierBranch val="init"/>
        </dgm:presLayoutVars>
      </dgm:prSet>
      <dgm:spPr/>
    </dgm:pt>
    <dgm:pt modelId="{F6B09E67-7544-4B1C-873F-3DB12A8E9119}" type="pres">
      <dgm:prSet presAssocID="{CEECDB0B-C85A-4D11-9950-3A870082A175}" presName="rootComposite" presStyleCnt="0"/>
      <dgm:spPr/>
    </dgm:pt>
    <dgm:pt modelId="{76F0BB22-636C-45E3-B24A-CB82DC9276B5}" type="pres">
      <dgm:prSet presAssocID="{CEECDB0B-C85A-4D11-9950-3A870082A175}" presName="rootText" presStyleLbl="node3" presStyleIdx="12" presStyleCnt="17" custScaleX="1740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58E950-9CD1-4756-BDFF-EF8C09FB71EA}" type="pres">
      <dgm:prSet presAssocID="{CEECDB0B-C85A-4D11-9950-3A870082A175}" presName="rootConnector" presStyleLbl="node3" presStyleIdx="12" presStyleCnt="17"/>
      <dgm:spPr/>
      <dgm:t>
        <a:bodyPr/>
        <a:lstStyle/>
        <a:p>
          <a:endParaRPr lang="en-US"/>
        </a:p>
      </dgm:t>
    </dgm:pt>
    <dgm:pt modelId="{4EEE4851-0C7E-42BB-A54D-7BC1D89E3D38}" type="pres">
      <dgm:prSet presAssocID="{CEECDB0B-C85A-4D11-9950-3A870082A175}" presName="hierChild4" presStyleCnt="0"/>
      <dgm:spPr/>
    </dgm:pt>
    <dgm:pt modelId="{C316F601-8B04-4B53-A7A8-C7D501386A44}" type="pres">
      <dgm:prSet presAssocID="{CEECDB0B-C85A-4D11-9950-3A870082A175}" presName="hierChild5" presStyleCnt="0"/>
      <dgm:spPr/>
    </dgm:pt>
    <dgm:pt modelId="{13D7142A-0DEC-4230-A56F-6C5B7CD5FBD4}" type="pres">
      <dgm:prSet presAssocID="{C2B54C2A-9ADA-4AFB-B18F-A1A260E5E4D1}" presName="hierChild5" presStyleCnt="0"/>
      <dgm:spPr/>
    </dgm:pt>
    <dgm:pt modelId="{80E8D222-E88B-4DCC-B186-124B83172473}" type="pres">
      <dgm:prSet presAssocID="{E23004B6-E865-402F-BDFA-1102E0B1F637}" presName="Name37" presStyleLbl="parChTrans1D2" presStyleIdx="3" presStyleCnt="4"/>
      <dgm:spPr/>
      <dgm:t>
        <a:bodyPr/>
        <a:lstStyle/>
        <a:p>
          <a:endParaRPr lang="en-US"/>
        </a:p>
      </dgm:t>
    </dgm:pt>
    <dgm:pt modelId="{ED2793D1-6612-498A-B77D-82DB46060F05}" type="pres">
      <dgm:prSet presAssocID="{EB7CFAC9-0AF5-45AF-AA22-04ED96D23431}" presName="hierRoot2" presStyleCnt="0">
        <dgm:presLayoutVars>
          <dgm:hierBranch val="init"/>
        </dgm:presLayoutVars>
      </dgm:prSet>
      <dgm:spPr/>
    </dgm:pt>
    <dgm:pt modelId="{8108BC57-CD2B-43B3-B842-004F5E75FE00}" type="pres">
      <dgm:prSet presAssocID="{EB7CFAC9-0AF5-45AF-AA22-04ED96D23431}" presName="rootComposite" presStyleCnt="0"/>
      <dgm:spPr/>
    </dgm:pt>
    <dgm:pt modelId="{AEA56DE6-D8D1-4A54-92AB-B9B7FF7A5087}" type="pres">
      <dgm:prSet presAssocID="{EB7CFAC9-0AF5-45AF-AA22-04ED96D23431}" presName="rootText" presStyleLbl="node2" presStyleIdx="3" presStyleCnt="4" custScaleX="213523" custScaleY="1351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22FC69-6C18-4ECD-87BB-FDC60E913299}" type="pres">
      <dgm:prSet presAssocID="{EB7CFAC9-0AF5-45AF-AA22-04ED96D23431}" presName="rootConnector" presStyleLbl="node2" presStyleIdx="3" presStyleCnt="4"/>
      <dgm:spPr/>
      <dgm:t>
        <a:bodyPr/>
        <a:lstStyle/>
        <a:p>
          <a:endParaRPr lang="en-US"/>
        </a:p>
      </dgm:t>
    </dgm:pt>
    <dgm:pt modelId="{6E127334-18B7-4F7B-9D43-30AD1DB017FF}" type="pres">
      <dgm:prSet presAssocID="{EB7CFAC9-0AF5-45AF-AA22-04ED96D23431}" presName="hierChild4" presStyleCnt="0"/>
      <dgm:spPr/>
    </dgm:pt>
    <dgm:pt modelId="{B375B388-C062-4BE2-B66E-89A4E7AA5147}" type="pres">
      <dgm:prSet presAssocID="{ED1E8D8B-297D-4E31-A67D-24116A9C1829}" presName="Name37" presStyleLbl="parChTrans1D3" presStyleIdx="13" presStyleCnt="17"/>
      <dgm:spPr/>
      <dgm:t>
        <a:bodyPr/>
        <a:lstStyle/>
        <a:p>
          <a:endParaRPr lang="en-US"/>
        </a:p>
      </dgm:t>
    </dgm:pt>
    <dgm:pt modelId="{86A0BD6E-A2CF-4E50-9562-EB579FFF97CD}" type="pres">
      <dgm:prSet presAssocID="{BBC6E0CC-00CA-4A4E-A873-226D1089DBE4}" presName="hierRoot2" presStyleCnt="0">
        <dgm:presLayoutVars>
          <dgm:hierBranch val="init"/>
        </dgm:presLayoutVars>
      </dgm:prSet>
      <dgm:spPr/>
    </dgm:pt>
    <dgm:pt modelId="{C231F831-2A8B-4645-B3C7-A9074AD65F9A}" type="pres">
      <dgm:prSet presAssocID="{BBC6E0CC-00CA-4A4E-A873-226D1089DBE4}" presName="rootComposite" presStyleCnt="0"/>
      <dgm:spPr/>
    </dgm:pt>
    <dgm:pt modelId="{30D63560-2DFE-4A0A-9630-10DFC582481A}" type="pres">
      <dgm:prSet presAssocID="{BBC6E0CC-00CA-4A4E-A873-226D1089DBE4}" presName="rootText" presStyleLbl="node3" presStyleIdx="13" presStyleCnt="17" custScaleX="1581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322F26-FD57-4035-8A69-E610AC8AA97D}" type="pres">
      <dgm:prSet presAssocID="{BBC6E0CC-00CA-4A4E-A873-226D1089DBE4}" presName="rootConnector" presStyleLbl="node3" presStyleIdx="13" presStyleCnt="17"/>
      <dgm:spPr/>
      <dgm:t>
        <a:bodyPr/>
        <a:lstStyle/>
        <a:p>
          <a:endParaRPr lang="en-US"/>
        </a:p>
      </dgm:t>
    </dgm:pt>
    <dgm:pt modelId="{95E884F7-5F08-4BA0-A511-4EAEE1D6A00A}" type="pres">
      <dgm:prSet presAssocID="{BBC6E0CC-00CA-4A4E-A873-226D1089DBE4}" presName="hierChild4" presStyleCnt="0"/>
      <dgm:spPr/>
    </dgm:pt>
    <dgm:pt modelId="{75B951AD-536B-466E-B137-40C1F688DD38}" type="pres">
      <dgm:prSet presAssocID="{BBC6E0CC-00CA-4A4E-A873-226D1089DBE4}" presName="hierChild5" presStyleCnt="0"/>
      <dgm:spPr/>
    </dgm:pt>
    <dgm:pt modelId="{C00CBD53-8D26-4FE6-9CF8-B730CE4E7986}" type="pres">
      <dgm:prSet presAssocID="{30407000-5574-45D5-B39E-83603A285097}" presName="Name37" presStyleLbl="parChTrans1D3" presStyleIdx="14" presStyleCnt="17"/>
      <dgm:spPr/>
      <dgm:t>
        <a:bodyPr/>
        <a:lstStyle/>
        <a:p>
          <a:endParaRPr lang="en-US"/>
        </a:p>
      </dgm:t>
    </dgm:pt>
    <dgm:pt modelId="{2B5A5D90-D43E-41E9-BCAC-547CD445C246}" type="pres">
      <dgm:prSet presAssocID="{90096871-764A-4ABB-9007-B0FA32085CE4}" presName="hierRoot2" presStyleCnt="0">
        <dgm:presLayoutVars>
          <dgm:hierBranch val="init"/>
        </dgm:presLayoutVars>
      </dgm:prSet>
      <dgm:spPr/>
    </dgm:pt>
    <dgm:pt modelId="{370D9E7E-898C-4DE8-A627-0F2749165379}" type="pres">
      <dgm:prSet presAssocID="{90096871-764A-4ABB-9007-B0FA32085CE4}" presName="rootComposite" presStyleCnt="0"/>
      <dgm:spPr/>
    </dgm:pt>
    <dgm:pt modelId="{B2F23487-85FC-4661-B11C-59DCCAD57BD0}" type="pres">
      <dgm:prSet presAssocID="{90096871-764A-4ABB-9007-B0FA32085CE4}" presName="rootText" presStyleLbl="node3" presStyleIdx="14" presStyleCnt="17" custScaleX="1631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8366D1-D9E7-4FBE-A342-F87A7EBC52C7}" type="pres">
      <dgm:prSet presAssocID="{90096871-764A-4ABB-9007-B0FA32085CE4}" presName="rootConnector" presStyleLbl="node3" presStyleIdx="14" presStyleCnt="17"/>
      <dgm:spPr/>
      <dgm:t>
        <a:bodyPr/>
        <a:lstStyle/>
        <a:p>
          <a:endParaRPr lang="en-US"/>
        </a:p>
      </dgm:t>
    </dgm:pt>
    <dgm:pt modelId="{ECE5F198-C33B-42A8-812B-22B6B543FECB}" type="pres">
      <dgm:prSet presAssocID="{90096871-764A-4ABB-9007-B0FA32085CE4}" presName="hierChild4" presStyleCnt="0"/>
      <dgm:spPr/>
    </dgm:pt>
    <dgm:pt modelId="{5A209A63-6EF0-4BE9-8A28-D02EDE839E3A}" type="pres">
      <dgm:prSet presAssocID="{90096871-764A-4ABB-9007-B0FA32085CE4}" presName="hierChild5" presStyleCnt="0"/>
      <dgm:spPr/>
    </dgm:pt>
    <dgm:pt modelId="{71CC7580-F29D-42BA-8381-FB5BC9114CB6}" type="pres">
      <dgm:prSet presAssocID="{24BC51D7-9584-424E-97D4-CC37DF1C4F79}" presName="Name37" presStyleLbl="parChTrans1D3" presStyleIdx="15" presStyleCnt="17"/>
      <dgm:spPr/>
      <dgm:t>
        <a:bodyPr/>
        <a:lstStyle/>
        <a:p>
          <a:endParaRPr lang="en-US"/>
        </a:p>
      </dgm:t>
    </dgm:pt>
    <dgm:pt modelId="{CBC18752-71C2-47C0-ADA1-BAA8A3F5C8A7}" type="pres">
      <dgm:prSet presAssocID="{B8A46F2D-51C8-457C-A79E-8BDCDFD89425}" presName="hierRoot2" presStyleCnt="0">
        <dgm:presLayoutVars>
          <dgm:hierBranch val="init"/>
        </dgm:presLayoutVars>
      </dgm:prSet>
      <dgm:spPr/>
    </dgm:pt>
    <dgm:pt modelId="{0A9950C8-0653-448D-AC8D-364DCEAC721B}" type="pres">
      <dgm:prSet presAssocID="{B8A46F2D-51C8-457C-A79E-8BDCDFD89425}" presName="rootComposite" presStyleCnt="0"/>
      <dgm:spPr/>
    </dgm:pt>
    <dgm:pt modelId="{DFB75A91-0F73-4320-B419-97D5054F8B1C}" type="pres">
      <dgm:prSet presAssocID="{B8A46F2D-51C8-457C-A79E-8BDCDFD89425}" presName="rootText" presStyleLbl="node3" presStyleIdx="15" presStyleCnt="17" custScaleX="162188" custScaleY="1630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552221-3E8C-4CE1-97B6-82D878D733E9}" type="pres">
      <dgm:prSet presAssocID="{B8A46F2D-51C8-457C-A79E-8BDCDFD89425}" presName="rootConnector" presStyleLbl="node3" presStyleIdx="15" presStyleCnt="17"/>
      <dgm:spPr/>
      <dgm:t>
        <a:bodyPr/>
        <a:lstStyle/>
        <a:p>
          <a:endParaRPr lang="en-US"/>
        </a:p>
      </dgm:t>
    </dgm:pt>
    <dgm:pt modelId="{01D142D5-64F8-4082-BC6B-4BE7CAB965A8}" type="pres">
      <dgm:prSet presAssocID="{B8A46F2D-51C8-457C-A79E-8BDCDFD89425}" presName="hierChild4" presStyleCnt="0"/>
      <dgm:spPr/>
    </dgm:pt>
    <dgm:pt modelId="{4CD167D4-BC1E-494D-8F3A-D756A2C02CB3}" type="pres">
      <dgm:prSet presAssocID="{B8A46F2D-51C8-457C-A79E-8BDCDFD89425}" presName="hierChild5" presStyleCnt="0"/>
      <dgm:spPr/>
    </dgm:pt>
    <dgm:pt modelId="{95C47D76-1A77-41FA-8B36-8A2499520C93}" type="pres">
      <dgm:prSet presAssocID="{4FC6B420-786A-4653-A997-909947BEB437}" presName="Name37" presStyleLbl="parChTrans1D3" presStyleIdx="16" presStyleCnt="17"/>
      <dgm:spPr/>
      <dgm:t>
        <a:bodyPr/>
        <a:lstStyle/>
        <a:p>
          <a:endParaRPr lang="en-US"/>
        </a:p>
      </dgm:t>
    </dgm:pt>
    <dgm:pt modelId="{0531616E-E339-4BBB-A530-CB648248DD34}" type="pres">
      <dgm:prSet presAssocID="{DBEC80AB-95DE-46AD-854B-04EDEA812F81}" presName="hierRoot2" presStyleCnt="0">
        <dgm:presLayoutVars>
          <dgm:hierBranch val="init"/>
        </dgm:presLayoutVars>
      </dgm:prSet>
      <dgm:spPr/>
    </dgm:pt>
    <dgm:pt modelId="{76EECA2F-B1D4-41CA-A58D-130BA276822D}" type="pres">
      <dgm:prSet presAssocID="{DBEC80AB-95DE-46AD-854B-04EDEA812F81}" presName="rootComposite" presStyleCnt="0"/>
      <dgm:spPr/>
    </dgm:pt>
    <dgm:pt modelId="{CFC76DCA-B4CE-4805-9762-EFFAB2F3528F}" type="pres">
      <dgm:prSet presAssocID="{DBEC80AB-95DE-46AD-854B-04EDEA812F81}" presName="rootText" presStyleLbl="node3" presStyleIdx="16" presStyleCnt="17" custScaleX="162177" custScaleY="137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5D5E3D-346B-4D72-9DF4-BC3F2243CE94}" type="pres">
      <dgm:prSet presAssocID="{DBEC80AB-95DE-46AD-854B-04EDEA812F81}" presName="rootConnector" presStyleLbl="node3" presStyleIdx="16" presStyleCnt="17"/>
      <dgm:spPr/>
      <dgm:t>
        <a:bodyPr/>
        <a:lstStyle/>
        <a:p>
          <a:endParaRPr lang="en-US"/>
        </a:p>
      </dgm:t>
    </dgm:pt>
    <dgm:pt modelId="{584FDF13-38AC-43B5-B830-BDEF9E7797FD}" type="pres">
      <dgm:prSet presAssocID="{DBEC80AB-95DE-46AD-854B-04EDEA812F81}" presName="hierChild4" presStyleCnt="0"/>
      <dgm:spPr/>
    </dgm:pt>
    <dgm:pt modelId="{DAB295A5-7419-452B-8800-C2C7731EA8B6}" type="pres">
      <dgm:prSet presAssocID="{DBEC80AB-95DE-46AD-854B-04EDEA812F81}" presName="hierChild5" presStyleCnt="0"/>
      <dgm:spPr/>
    </dgm:pt>
    <dgm:pt modelId="{C427C1CD-3EAB-4108-8F16-F98ADD642037}" type="pres">
      <dgm:prSet presAssocID="{EB7CFAC9-0AF5-45AF-AA22-04ED96D23431}" presName="hierChild5" presStyleCnt="0"/>
      <dgm:spPr/>
    </dgm:pt>
    <dgm:pt modelId="{2C0D0292-3056-4726-A80D-B84DE8E002AE}" type="pres">
      <dgm:prSet presAssocID="{F41CEBDC-A822-4E88-B5BF-DC61EB2DD24B}" presName="hierChild3" presStyleCnt="0"/>
      <dgm:spPr/>
    </dgm:pt>
  </dgm:ptLst>
  <dgm:cxnLst>
    <dgm:cxn modelId="{A77BA501-923D-4F0E-A1D5-65C03F86FB85}" type="presOf" srcId="{FA2D7810-EAC2-4804-B5DC-FB93FFE2BD30}" destId="{1838A098-8D1A-404B-8DF3-77BBEB35BE1B}" srcOrd="0" destOrd="0" presId="urn:microsoft.com/office/officeart/2005/8/layout/orgChart1"/>
    <dgm:cxn modelId="{E5B7C920-BC9D-4DBC-8E80-32314E52CE7D}" type="presOf" srcId="{FBA4D3AC-AEB3-418F-889D-651D4813B355}" destId="{888D588D-A01A-4623-8DE8-652BA14D956B}" srcOrd="0" destOrd="0" presId="urn:microsoft.com/office/officeart/2005/8/layout/orgChart1"/>
    <dgm:cxn modelId="{228413FB-9956-476F-AC4C-BBD803E570ED}" type="presOf" srcId="{90096871-764A-4ABB-9007-B0FA32085CE4}" destId="{818366D1-D9E7-4FBE-A342-F87A7EBC52C7}" srcOrd="1" destOrd="0" presId="urn:microsoft.com/office/officeart/2005/8/layout/orgChart1"/>
    <dgm:cxn modelId="{ED13B62B-D988-4205-977E-9C9E51127809}" srcId="{F41CEBDC-A822-4E88-B5BF-DC61EB2DD24B}" destId="{EB7CFAC9-0AF5-45AF-AA22-04ED96D23431}" srcOrd="3" destOrd="0" parTransId="{E23004B6-E865-402F-BDFA-1102E0B1F637}" sibTransId="{FC4F837B-4E2D-4F3A-A870-6996E2458DE9}"/>
    <dgm:cxn modelId="{0592B81F-1680-4A00-85EE-E93F1D20DC1C}" type="presOf" srcId="{4837BB4B-773D-4AEB-9DBE-9BEF05D2250E}" destId="{4B14557E-733F-45FC-86F8-A2D61F1EC94A}" srcOrd="1" destOrd="0" presId="urn:microsoft.com/office/officeart/2005/8/layout/orgChart1"/>
    <dgm:cxn modelId="{7D407EE9-6222-4103-AC2B-6E5815CCEC1F}" type="presOf" srcId="{F1A2DDF6-4C7F-44C9-800C-5D4A347C9D06}" destId="{15B89B43-29F5-4708-8299-1F9B537BC9D5}" srcOrd="0" destOrd="0" presId="urn:microsoft.com/office/officeart/2005/8/layout/orgChart1"/>
    <dgm:cxn modelId="{46AC5C51-0AC5-4D0D-A7CE-0B02C929756B}" type="presOf" srcId="{4C7C7862-A97E-4ABB-9088-2D645F796407}" destId="{191BF903-5DC2-48DB-85D4-27DD5F2CD9AB}" srcOrd="0" destOrd="0" presId="urn:microsoft.com/office/officeart/2005/8/layout/orgChart1"/>
    <dgm:cxn modelId="{56454CCC-C532-4E95-9F54-271F73851E51}" type="presOf" srcId="{DBEC80AB-95DE-46AD-854B-04EDEA812F81}" destId="{CFC76DCA-B4CE-4805-9762-EFFAB2F3528F}" srcOrd="0" destOrd="0" presId="urn:microsoft.com/office/officeart/2005/8/layout/orgChart1"/>
    <dgm:cxn modelId="{3C65FCA1-F4C9-4B57-A47C-0C2F08884E14}" srcId="{C2B54C2A-9ADA-4AFB-B18F-A1A260E5E4D1}" destId="{CEECDB0B-C85A-4D11-9950-3A870082A175}" srcOrd="3" destOrd="0" parTransId="{7819404B-32B2-490B-9F49-39D0F7523091}" sibTransId="{BCE5CE27-475C-404C-9676-6E3D31A011CE}"/>
    <dgm:cxn modelId="{10ED3912-8F22-496A-B5B4-C559DFBF0EAD}" srcId="{8F834FC3-B2C6-4D41-8A95-118774F30A8D}" destId="{BF3593F9-CDC7-4277-B189-AB41A8BFF8B8}" srcOrd="1" destOrd="0" parTransId="{C8BCEF11-D08D-41B5-924A-253AA06B0DB1}" sibTransId="{3D51867B-25FB-46CB-92A0-4CA32BDF662E}"/>
    <dgm:cxn modelId="{D643498D-C3A4-492E-B9F5-B29E7FD019AD}" type="presOf" srcId="{EB7CFAC9-0AF5-45AF-AA22-04ED96D23431}" destId="{FC22FC69-6C18-4ECD-87BB-FDC60E913299}" srcOrd="1" destOrd="0" presId="urn:microsoft.com/office/officeart/2005/8/layout/orgChart1"/>
    <dgm:cxn modelId="{CAFE88AB-B7BD-4266-BBAC-86F23BCD5B3C}" srcId="{F41CEBDC-A822-4E88-B5BF-DC61EB2DD24B}" destId="{FA2D7810-EAC2-4804-B5DC-FB93FFE2BD30}" srcOrd="1" destOrd="0" parTransId="{EA5078F2-A217-4A52-AE07-3A8993C169D1}" sibTransId="{9FEF42CF-6305-43AD-AB16-B45DFB2281DC}"/>
    <dgm:cxn modelId="{9DD56400-D9BB-4E77-ABCA-859B340822D0}" type="presOf" srcId="{E978F55D-5EFD-40EA-83BC-0A54227C3A73}" destId="{CD9B6E87-DB73-45AD-B6D8-31619FFA07AA}" srcOrd="0" destOrd="0" presId="urn:microsoft.com/office/officeart/2005/8/layout/orgChart1"/>
    <dgm:cxn modelId="{E66E1C22-DBDE-4CF0-91AB-6B6E1FCA1E67}" type="presOf" srcId="{4837BB4B-773D-4AEB-9DBE-9BEF05D2250E}" destId="{64A1F766-9DFD-4003-9477-F4A8205D9FB8}" srcOrd="0" destOrd="0" presId="urn:microsoft.com/office/officeart/2005/8/layout/orgChart1"/>
    <dgm:cxn modelId="{ECDE2EE0-88F2-4BC8-AA43-635857C2D700}" type="presOf" srcId="{B8A46F2D-51C8-457C-A79E-8BDCDFD89425}" destId="{80552221-3E8C-4CE1-97B6-82D878D733E9}" srcOrd="1" destOrd="0" presId="urn:microsoft.com/office/officeart/2005/8/layout/orgChart1"/>
    <dgm:cxn modelId="{A9D0874D-725B-45A7-B849-1A1FBC20352E}" type="presOf" srcId="{EFA2F1C7-7975-4B3A-AA2B-00BC9AAA4B07}" destId="{64A46BFB-69AB-4695-8329-FCE9AD3CCD69}" srcOrd="0" destOrd="0" presId="urn:microsoft.com/office/officeart/2005/8/layout/orgChart1"/>
    <dgm:cxn modelId="{1F32365A-06C2-42F7-AA77-7A8096D26411}" type="presOf" srcId="{0FBE612C-C712-4325-A0F9-873AFD65963B}" destId="{0666B21E-E4B3-479F-965F-2E338305FAE3}" srcOrd="0" destOrd="0" presId="urn:microsoft.com/office/officeart/2005/8/layout/orgChart1"/>
    <dgm:cxn modelId="{ED7A880C-0AB8-4899-B35A-922CCD9933F3}" type="presOf" srcId="{3763535A-3C9D-4F06-93C3-7F944D3090F8}" destId="{1DF5C39F-86BF-4A7B-957C-DDCC3669CD05}" srcOrd="0" destOrd="0" presId="urn:microsoft.com/office/officeart/2005/8/layout/orgChart1"/>
    <dgm:cxn modelId="{62BDFEF3-67C7-4A31-81F1-3FC6EFFCA3FF}" type="presOf" srcId="{BF3593F9-CDC7-4277-B189-AB41A8BFF8B8}" destId="{85306910-FDE0-4350-8095-868DA0EBDD21}" srcOrd="1" destOrd="0" presId="urn:microsoft.com/office/officeart/2005/8/layout/orgChart1"/>
    <dgm:cxn modelId="{1C7913DF-FCF4-4869-A77B-B0D57F62EDEE}" type="presOf" srcId="{B8A46F2D-51C8-457C-A79E-8BDCDFD89425}" destId="{DFB75A91-0F73-4320-B419-97D5054F8B1C}" srcOrd="0" destOrd="0" presId="urn:microsoft.com/office/officeart/2005/8/layout/orgChart1"/>
    <dgm:cxn modelId="{0DE8FF3C-7D42-4965-A285-3C0CF5CFDA79}" type="presOf" srcId="{DBEC80AB-95DE-46AD-854B-04EDEA812F81}" destId="{205D5E3D-346B-4D72-9DF4-BC3F2243CE94}" srcOrd="1" destOrd="0" presId="urn:microsoft.com/office/officeart/2005/8/layout/orgChart1"/>
    <dgm:cxn modelId="{C571D356-54DB-4AC7-B5E6-401D3427BC0C}" srcId="{C2B54C2A-9ADA-4AFB-B18F-A1A260E5E4D1}" destId="{F26A6483-B732-4015-9E68-54D8327291FA}" srcOrd="0" destOrd="0" parTransId="{96B232A8-0F87-4FF9-8942-4B11F893AB21}" sibTransId="{CB00BEB7-A858-4094-8547-CE5286209979}"/>
    <dgm:cxn modelId="{96C610BB-7114-4525-BDA9-A7A7D9F0E322}" type="presOf" srcId="{ED1E8D8B-297D-4E31-A67D-24116A9C1829}" destId="{B375B388-C062-4BE2-B66E-89A4E7AA5147}" srcOrd="0" destOrd="0" presId="urn:microsoft.com/office/officeart/2005/8/layout/orgChart1"/>
    <dgm:cxn modelId="{B98B34AF-19CE-4278-8DE4-C046EC75FEC8}" type="presOf" srcId="{F273B938-6845-4F11-836B-FA5CE7FCB0A5}" destId="{73DA4179-1E08-4177-8A30-D0C652281008}" srcOrd="1" destOrd="0" presId="urn:microsoft.com/office/officeart/2005/8/layout/orgChart1"/>
    <dgm:cxn modelId="{08502F0D-B8B6-4AFF-8BE3-CC438842F5EA}" type="presOf" srcId="{C39695DB-A2DA-47D6-BC0D-EE369F434777}" destId="{FA03CA1F-5DB4-4A82-AE3D-916C59266E0B}" srcOrd="0" destOrd="0" presId="urn:microsoft.com/office/officeart/2005/8/layout/orgChart1"/>
    <dgm:cxn modelId="{E8E7F432-E584-45EC-BEE7-B40443EA0FB5}" srcId="{EB7CFAC9-0AF5-45AF-AA22-04ED96D23431}" destId="{B8A46F2D-51C8-457C-A79E-8BDCDFD89425}" srcOrd="2" destOrd="0" parTransId="{24BC51D7-9584-424E-97D4-CC37DF1C4F79}" sibTransId="{282B967A-C653-46EE-8900-B35A9554E267}"/>
    <dgm:cxn modelId="{C0BBD68A-2EF5-42A6-9D7E-7B967769926D}" type="presOf" srcId="{C8BCEF11-D08D-41B5-924A-253AA06B0DB1}" destId="{8AD0B995-2A59-4949-8D52-9ED85B17EE69}" srcOrd="0" destOrd="0" presId="urn:microsoft.com/office/officeart/2005/8/layout/orgChart1"/>
    <dgm:cxn modelId="{25DDE2E8-20F7-40C2-B12E-8080980F0C19}" type="presOf" srcId="{E978F55D-5EFD-40EA-83BC-0A54227C3A73}" destId="{7849EC75-82E0-4935-92EB-834C32158454}" srcOrd="1" destOrd="0" presId="urn:microsoft.com/office/officeart/2005/8/layout/orgChart1"/>
    <dgm:cxn modelId="{13BAB67C-EE13-4B08-B401-165C066AF5D0}" type="presOf" srcId="{96B232A8-0F87-4FF9-8942-4B11F893AB21}" destId="{F7153EFB-EA90-4F23-B561-EE3283C651AB}" srcOrd="0" destOrd="0" presId="urn:microsoft.com/office/officeart/2005/8/layout/orgChart1"/>
    <dgm:cxn modelId="{19A70335-2A13-43C7-AAEB-7A4FCF937571}" type="presOf" srcId="{AF45F679-0FD2-4237-9C13-839037A89B76}" destId="{B5678A41-D552-4CFD-833E-174168567F7A}" srcOrd="0" destOrd="0" presId="urn:microsoft.com/office/officeart/2005/8/layout/orgChart1"/>
    <dgm:cxn modelId="{662E763E-B22F-4633-A54B-E45EDFE8EB64}" type="presOf" srcId="{06F40414-52C2-4339-BC6B-56A436FF6A04}" destId="{BE840BDE-C0F2-404C-B83B-ED3E5A64589E}" srcOrd="1" destOrd="0" presId="urn:microsoft.com/office/officeart/2005/8/layout/orgChart1"/>
    <dgm:cxn modelId="{C05B1AB7-D0DA-4BA7-B4B1-41F7D30E9EAE}" type="presOf" srcId="{E23004B6-E865-402F-BDFA-1102E0B1F637}" destId="{80E8D222-E88B-4DCC-B186-124B83172473}" srcOrd="0" destOrd="0" presId="urn:microsoft.com/office/officeart/2005/8/layout/orgChart1"/>
    <dgm:cxn modelId="{5B4A3A14-4F8D-4E1A-B42E-87AE2E4CB503}" type="presOf" srcId="{90096871-764A-4ABB-9007-B0FA32085CE4}" destId="{B2F23487-85FC-4661-B11C-59DCCAD57BD0}" srcOrd="0" destOrd="0" presId="urn:microsoft.com/office/officeart/2005/8/layout/orgChart1"/>
    <dgm:cxn modelId="{159B805A-3985-4FD0-AF26-A3658F24171F}" type="presOf" srcId="{F273B938-6845-4F11-836B-FA5CE7FCB0A5}" destId="{3CF8E090-84EE-428F-AE40-448F613955EE}" srcOrd="0" destOrd="0" presId="urn:microsoft.com/office/officeart/2005/8/layout/orgChart1"/>
    <dgm:cxn modelId="{8A7CE035-107F-41E1-90B4-95894105AB4F}" srcId="{F41CEBDC-A822-4E88-B5BF-DC61EB2DD24B}" destId="{8F834FC3-B2C6-4D41-8A95-118774F30A8D}" srcOrd="0" destOrd="0" parTransId="{A96D16EB-6B55-4576-8A47-8E1E523FEB79}" sibTransId="{716ABF87-93EE-4D1C-B6FC-616D9F98C519}"/>
    <dgm:cxn modelId="{E31B67DC-EF6B-41A4-99D8-570BB1E77F11}" srcId="{C2B54C2A-9ADA-4AFB-B18F-A1A260E5E4D1}" destId="{F5F1BD4B-85C7-4AD5-B39E-323D8210435C}" srcOrd="2" destOrd="0" parTransId="{FBA4D3AC-AEB3-418F-889D-651D4813B355}" sibTransId="{2C1F684D-2A28-4E19-9D30-418707A722BC}"/>
    <dgm:cxn modelId="{72894C69-A88B-4E2B-8BBD-94C6D53D9B72}" type="presOf" srcId="{AC0083B8-8DEA-4504-9473-3B4FAD31B35C}" destId="{9659D58C-65EF-4DF2-87CB-939EDE1EC983}" srcOrd="0" destOrd="0" presId="urn:microsoft.com/office/officeart/2005/8/layout/orgChart1"/>
    <dgm:cxn modelId="{9C7A8F54-C2A4-4A8F-BAC9-0D70A484FC3A}" srcId="{8F834FC3-B2C6-4D41-8A95-118774F30A8D}" destId="{06F40414-52C2-4339-BC6B-56A436FF6A04}" srcOrd="3" destOrd="0" parTransId="{C121EA57-D3F2-4884-AB2E-DD62070DD333}" sibTransId="{B7BB4BC3-6683-4A92-BA0D-B44EC5F0262B}"/>
    <dgm:cxn modelId="{8239457B-9CB8-4F69-A916-FB8D78269803}" type="presOf" srcId="{F26A6483-B732-4015-9E68-54D8327291FA}" destId="{19A3E6C2-5CC3-4AC3-ACC2-BBEA4D0DBB65}" srcOrd="1" destOrd="0" presId="urn:microsoft.com/office/officeart/2005/8/layout/orgChart1"/>
    <dgm:cxn modelId="{C7C6B6C7-9DDD-40D4-A7F2-57A950A15CC7}" srcId="{FA2D7810-EAC2-4804-B5DC-FB93FFE2BD30}" destId="{4837BB4B-773D-4AEB-9DBE-9BEF05D2250E}" srcOrd="4" destOrd="0" parTransId="{DB716D7D-54E7-4162-90BD-3728EBAE4211}" sibTransId="{8FF4423C-B541-455C-A392-921BA17CA120}"/>
    <dgm:cxn modelId="{2507A85F-A5F5-432E-9C1F-394FCB10EC48}" type="presOf" srcId="{A96D16EB-6B55-4576-8A47-8E1E523FEB79}" destId="{407F19A5-398C-41E6-B837-2A7177F26F12}" srcOrd="0" destOrd="0" presId="urn:microsoft.com/office/officeart/2005/8/layout/orgChart1"/>
    <dgm:cxn modelId="{984C743D-186A-495D-A07A-BE1E5DB1D3DC}" type="presOf" srcId="{6A917296-1351-4D05-B47F-B2F5061975CD}" destId="{FD0B5E88-605D-49A3-B6C7-9CECCBB6AE1C}" srcOrd="0" destOrd="0" presId="urn:microsoft.com/office/officeart/2005/8/layout/orgChart1"/>
    <dgm:cxn modelId="{66645A2F-1829-4B8C-AC58-8AB88EBB8DFA}" type="presOf" srcId="{DC6EAF71-CCF0-4BC6-BD48-1485C080FBCE}" destId="{04FF2B85-5503-40ED-9A6A-EF7386B96416}" srcOrd="0" destOrd="0" presId="urn:microsoft.com/office/officeart/2005/8/layout/orgChart1"/>
    <dgm:cxn modelId="{8E19EC6D-0C68-46D7-B869-41E87689B5BF}" srcId="{FA2D7810-EAC2-4804-B5DC-FB93FFE2BD30}" destId="{EFA2F1C7-7975-4B3A-AA2B-00BC9AAA4B07}" srcOrd="0" destOrd="0" parTransId="{DC6EAF71-CCF0-4BC6-BD48-1485C080FBCE}" sibTransId="{8406659B-E768-4D50-9ADA-10A7F266AC6D}"/>
    <dgm:cxn modelId="{D33DC15C-6A8E-49D6-B290-94BCF761FC9C}" type="presOf" srcId="{6A917296-1351-4D05-B47F-B2F5061975CD}" destId="{F3401D7A-CBBB-4F69-81F2-129B8308C73E}" srcOrd="1" destOrd="0" presId="urn:microsoft.com/office/officeart/2005/8/layout/orgChart1"/>
    <dgm:cxn modelId="{8A605319-504F-4413-96DF-ACF270572877}" srcId="{F41CEBDC-A822-4E88-B5BF-DC61EB2DD24B}" destId="{C2B54C2A-9ADA-4AFB-B18F-A1A260E5E4D1}" srcOrd="2" destOrd="0" parTransId="{3763535A-3C9D-4F06-93C3-7F944D3090F8}" sibTransId="{65D0E36C-F3BE-4915-8411-7CF3F6A81B6F}"/>
    <dgm:cxn modelId="{26771192-0987-4ADA-ADCD-DF5EACB0D8E7}" srcId="{EB7CFAC9-0AF5-45AF-AA22-04ED96D23431}" destId="{90096871-764A-4ABB-9007-B0FA32085CE4}" srcOrd="1" destOrd="0" parTransId="{30407000-5574-45D5-B39E-83603A285097}" sibTransId="{ECD5F969-338A-40DB-AD11-5B9512133060}"/>
    <dgm:cxn modelId="{5F5585FC-AB25-4FDB-A4DC-F0B9063A60C8}" type="presOf" srcId="{8F834FC3-B2C6-4D41-8A95-118774F30A8D}" destId="{D3B6471A-E92F-4699-9EA3-8760A4F87E60}" srcOrd="1" destOrd="0" presId="urn:microsoft.com/office/officeart/2005/8/layout/orgChart1"/>
    <dgm:cxn modelId="{3144140E-10BA-4F9C-8F2C-555FB5293F00}" type="presOf" srcId="{DB716D7D-54E7-4162-90BD-3728EBAE4211}" destId="{8229BDC3-DA6A-424C-BF4E-92DD05D6E8A5}" srcOrd="0" destOrd="0" presId="urn:microsoft.com/office/officeart/2005/8/layout/orgChart1"/>
    <dgm:cxn modelId="{473CF2C5-E1F1-4CF7-B3A8-494A59A7CE57}" type="presOf" srcId="{4FC6B420-786A-4653-A997-909947BEB437}" destId="{95C47D76-1A77-41FA-8B36-8A2499520C93}" srcOrd="0" destOrd="0" presId="urn:microsoft.com/office/officeart/2005/8/layout/orgChart1"/>
    <dgm:cxn modelId="{C57D2C2C-DD87-4CEE-A0B9-8C2D5F234491}" type="presOf" srcId="{F26A6483-B732-4015-9E68-54D8327291FA}" destId="{7C1F0F25-7FD8-4E37-95A9-4793363088B3}" srcOrd="0" destOrd="0" presId="urn:microsoft.com/office/officeart/2005/8/layout/orgChart1"/>
    <dgm:cxn modelId="{E50E6007-780E-4800-AB90-32276764ACE0}" srcId="{FA2D7810-EAC2-4804-B5DC-FB93FFE2BD30}" destId="{AA8ABEBC-5852-4025-8ED3-DEAAD208BFBE}" srcOrd="1" destOrd="0" parTransId="{0FBE612C-C712-4325-A0F9-873AFD65963B}" sibTransId="{87642311-2213-47D7-A829-D354CD0F971A}"/>
    <dgm:cxn modelId="{23F87021-D600-489C-AFAE-B9B50E85CFC2}" srcId="{FA2D7810-EAC2-4804-B5DC-FB93FFE2BD30}" destId="{880700AA-BA88-4D80-8C29-CA0CB55AD886}" srcOrd="3" destOrd="0" parTransId="{AD5D8D68-7235-4973-8BBE-B235A8F3CB67}" sibTransId="{26688FEC-DADD-46C9-BABB-AD72F333F346}"/>
    <dgm:cxn modelId="{42A127FE-97C0-4B16-BD6D-789636C55DF6}" type="presOf" srcId="{EFA2F1C7-7975-4B3A-AA2B-00BC9AAA4B07}" destId="{D709A453-856F-40BC-8D3E-31B2B097696D}" srcOrd="1" destOrd="0" presId="urn:microsoft.com/office/officeart/2005/8/layout/orgChart1"/>
    <dgm:cxn modelId="{65F2422B-EC4F-4C4F-A91D-999EF9A4830A}" type="presOf" srcId="{AA8ABEBC-5852-4025-8ED3-DEAAD208BFBE}" destId="{8C9E9B88-1F7E-4BFD-80EF-3CF40F8B6831}" srcOrd="1" destOrd="0" presId="urn:microsoft.com/office/officeart/2005/8/layout/orgChart1"/>
    <dgm:cxn modelId="{31D89F5D-BC6C-46E3-829C-7C17E0564E6F}" srcId="{FA2D7810-EAC2-4804-B5DC-FB93FFE2BD30}" destId="{6A917296-1351-4D05-B47F-B2F5061975CD}" srcOrd="2" destOrd="0" parTransId="{F1A2DDF6-4C7F-44C9-800C-5D4A347C9D06}" sibTransId="{F256739F-C780-4D81-9EBD-B75BF7CB9081}"/>
    <dgm:cxn modelId="{72D202F4-C633-4893-8B91-AC681A74E05C}" type="presOf" srcId="{EA5078F2-A217-4A52-AE07-3A8993C169D1}" destId="{034F90DD-5A8B-4E82-8D42-3FC715E114E6}" srcOrd="0" destOrd="0" presId="urn:microsoft.com/office/officeart/2005/8/layout/orgChart1"/>
    <dgm:cxn modelId="{1D45C42E-0FA3-4171-B783-047B285781AC}" type="presOf" srcId="{BBC6E0CC-00CA-4A4E-A873-226D1089DBE4}" destId="{1E322F26-FD57-4035-8A69-E610AC8AA97D}" srcOrd="1" destOrd="0" presId="urn:microsoft.com/office/officeart/2005/8/layout/orgChart1"/>
    <dgm:cxn modelId="{41A68C40-776E-4A36-BE57-34C0993EB167}" type="presOf" srcId="{CEECDB0B-C85A-4D11-9950-3A870082A175}" destId="{4458E950-9CD1-4756-BDFF-EF8C09FB71EA}" srcOrd="1" destOrd="0" presId="urn:microsoft.com/office/officeart/2005/8/layout/orgChart1"/>
    <dgm:cxn modelId="{76303D9A-92BB-4D58-AB4C-85C5B09E3C65}" type="presOf" srcId="{CEECDB0B-C85A-4D11-9950-3A870082A175}" destId="{76F0BB22-636C-45E3-B24A-CB82DC9276B5}" srcOrd="0" destOrd="0" presId="urn:microsoft.com/office/officeart/2005/8/layout/orgChart1"/>
    <dgm:cxn modelId="{332476E6-7BA9-4016-B407-50D0AA342C90}" srcId="{8F834FC3-B2C6-4D41-8A95-118774F30A8D}" destId="{AC0083B8-8DEA-4504-9473-3B4FAD31B35C}" srcOrd="2" destOrd="0" parTransId="{4C7C7862-A97E-4ABB-9088-2D645F796407}" sibTransId="{30F3ABCC-05E0-4836-B90E-B429785C0F3A}"/>
    <dgm:cxn modelId="{BB412213-BA28-4B14-9B63-B197A6F91E0C}" type="presOf" srcId="{880700AA-BA88-4D80-8C29-CA0CB55AD886}" destId="{7C3CDC74-3627-4F45-9F18-E47AC6472DC8}" srcOrd="1" destOrd="0" presId="urn:microsoft.com/office/officeart/2005/8/layout/orgChart1"/>
    <dgm:cxn modelId="{182C0C03-C3B5-4606-8559-097DF9DDEA15}" type="presOf" srcId="{AD5D8D68-7235-4973-8BBE-B235A8F3CB67}" destId="{D5D4662B-B414-42FF-BAB5-62229526A6D7}" srcOrd="0" destOrd="0" presId="urn:microsoft.com/office/officeart/2005/8/layout/orgChart1"/>
    <dgm:cxn modelId="{C114DBBD-F311-4B1D-A744-55CCE6C99B91}" type="presOf" srcId="{FA2D7810-EAC2-4804-B5DC-FB93FFE2BD30}" destId="{3E4A8B82-A117-44B6-B2F4-FE404D4031CC}" srcOrd="1" destOrd="0" presId="urn:microsoft.com/office/officeart/2005/8/layout/orgChart1"/>
    <dgm:cxn modelId="{BE931A63-9762-4873-B2BD-5364E405BCF6}" srcId="{8F834FC3-B2C6-4D41-8A95-118774F30A8D}" destId="{E978F55D-5EFD-40EA-83BC-0A54227C3A73}" srcOrd="0" destOrd="0" parTransId="{A3AE26EF-5ADA-47B6-B007-0BF779D2FD46}" sibTransId="{45F14B83-C207-43A8-9CE7-56A8D8481929}"/>
    <dgm:cxn modelId="{BA894D38-5261-484F-85FE-AB1AC42097BA}" type="presOf" srcId="{30407000-5574-45D5-B39E-83603A285097}" destId="{C00CBD53-8D26-4FE6-9CF8-B730CE4E7986}" srcOrd="0" destOrd="0" presId="urn:microsoft.com/office/officeart/2005/8/layout/orgChart1"/>
    <dgm:cxn modelId="{56934301-090B-4034-975F-C65CC735D39E}" type="presOf" srcId="{BF3593F9-CDC7-4277-B189-AB41A8BFF8B8}" destId="{C3C63283-6462-4006-A335-E8A722F11CEE}" srcOrd="0" destOrd="0" presId="urn:microsoft.com/office/officeart/2005/8/layout/orgChart1"/>
    <dgm:cxn modelId="{256205A5-445C-4C40-85CF-27ACCF6FC0EE}" type="presOf" srcId="{A3AE26EF-5ADA-47B6-B007-0BF779D2FD46}" destId="{33971BDA-3689-43B8-BD8F-243151B77BEA}" srcOrd="0" destOrd="0" presId="urn:microsoft.com/office/officeart/2005/8/layout/orgChart1"/>
    <dgm:cxn modelId="{2104E38F-2D11-46B4-9278-D38010968C66}" type="presOf" srcId="{F5F1BD4B-85C7-4AD5-B39E-323D8210435C}" destId="{BD6D1903-DA9C-40A3-B48A-3F43E983A18D}" srcOrd="1" destOrd="0" presId="urn:microsoft.com/office/officeart/2005/8/layout/orgChart1"/>
    <dgm:cxn modelId="{E00067AB-86B3-4337-A61D-58AF57AA0AE4}" srcId="{EB7CFAC9-0AF5-45AF-AA22-04ED96D23431}" destId="{BBC6E0CC-00CA-4A4E-A873-226D1089DBE4}" srcOrd="0" destOrd="0" parTransId="{ED1E8D8B-297D-4E31-A67D-24116A9C1829}" sibTransId="{D7495118-0E84-4569-8F53-D8D26D51A604}"/>
    <dgm:cxn modelId="{489A1F9D-F90F-404C-9AEB-D80B83C99EAB}" type="presOf" srcId="{AA8ABEBC-5852-4025-8ED3-DEAAD208BFBE}" destId="{5C305C03-23AD-463A-BE59-38EF6F70C91F}" srcOrd="0" destOrd="0" presId="urn:microsoft.com/office/officeart/2005/8/layout/orgChart1"/>
    <dgm:cxn modelId="{E7D41DED-B53E-45C1-939E-E7B10BBB2208}" type="presOf" srcId="{F41CEBDC-A822-4E88-B5BF-DC61EB2DD24B}" destId="{80412052-E3E5-49B3-A281-9C5D1AB1439E}" srcOrd="1" destOrd="0" presId="urn:microsoft.com/office/officeart/2005/8/layout/orgChart1"/>
    <dgm:cxn modelId="{E19B7860-1994-4271-9B9D-098C80A4B641}" type="presOf" srcId="{C2B54C2A-9ADA-4AFB-B18F-A1A260E5E4D1}" destId="{A2FC932E-2A87-4712-B8FF-6C9B74DABB14}" srcOrd="1" destOrd="0" presId="urn:microsoft.com/office/officeart/2005/8/layout/orgChart1"/>
    <dgm:cxn modelId="{0B535E3A-9208-4032-AF59-83C0B3AF038A}" type="presOf" srcId="{8F834FC3-B2C6-4D41-8A95-118774F30A8D}" destId="{94BBC229-5CF2-448E-B6AC-CD97C53EAE71}" srcOrd="0" destOrd="0" presId="urn:microsoft.com/office/officeart/2005/8/layout/orgChart1"/>
    <dgm:cxn modelId="{7B64D123-6CB9-49A6-963C-A8EC0C8789E8}" type="presOf" srcId="{AC0083B8-8DEA-4504-9473-3B4FAD31B35C}" destId="{3A13CE7D-3D00-40A3-BE50-637EF32D1A44}" srcOrd="1" destOrd="0" presId="urn:microsoft.com/office/officeart/2005/8/layout/orgChart1"/>
    <dgm:cxn modelId="{F0F6D9F0-96DB-4643-AB10-D6D682087665}" srcId="{C39695DB-A2DA-47D6-BC0D-EE369F434777}" destId="{F41CEBDC-A822-4E88-B5BF-DC61EB2DD24B}" srcOrd="0" destOrd="0" parTransId="{27D4D06E-4BCD-4459-8B94-8DD9992A4340}" sibTransId="{0C2F1F8E-1AA0-4683-8BF6-900D991DD5FD}"/>
    <dgm:cxn modelId="{E23A1724-083C-4607-90A8-F2EEA14BBF1B}" type="presOf" srcId="{7819404B-32B2-490B-9F49-39D0F7523091}" destId="{F8F3F310-FC04-4EFF-B1C0-FC1791BAEB88}" srcOrd="0" destOrd="0" presId="urn:microsoft.com/office/officeart/2005/8/layout/orgChart1"/>
    <dgm:cxn modelId="{4F3954F7-7E04-41A5-B096-BFFDFEB23B74}" type="presOf" srcId="{06F40414-52C2-4339-BC6B-56A436FF6A04}" destId="{E50BA220-EFD2-4C54-8765-81907B7C14AE}" srcOrd="0" destOrd="0" presId="urn:microsoft.com/office/officeart/2005/8/layout/orgChart1"/>
    <dgm:cxn modelId="{6781CAA3-F4A1-46CD-90EB-AF97EC3A4108}" type="presOf" srcId="{F5F1BD4B-85C7-4AD5-B39E-323D8210435C}" destId="{1546201F-FF63-4B65-B349-AD7DAFD2D908}" srcOrd="0" destOrd="0" presId="urn:microsoft.com/office/officeart/2005/8/layout/orgChart1"/>
    <dgm:cxn modelId="{36D50C00-EEAC-4AD6-9C73-D09506D3718B}" type="presOf" srcId="{880700AA-BA88-4D80-8C29-CA0CB55AD886}" destId="{51F2D1FA-A54D-49DE-BA38-3FD0F2CEDDB2}" srcOrd="0" destOrd="0" presId="urn:microsoft.com/office/officeart/2005/8/layout/orgChart1"/>
    <dgm:cxn modelId="{DA567E71-232F-4D16-A4E0-D4432BE2CA9D}" type="presOf" srcId="{F41CEBDC-A822-4E88-B5BF-DC61EB2DD24B}" destId="{558771B4-8EF6-4FDF-A343-533A2D5B1CE5}" srcOrd="0" destOrd="0" presId="urn:microsoft.com/office/officeart/2005/8/layout/orgChart1"/>
    <dgm:cxn modelId="{3C49DFE1-BE65-4D88-A0CF-B35EE7582E93}" type="presOf" srcId="{C121EA57-D3F2-4884-AB2E-DD62070DD333}" destId="{C800FAFA-7F84-41BC-8381-2B8E11DB53BF}" srcOrd="0" destOrd="0" presId="urn:microsoft.com/office/officeart/2005/8/layout/orgChart1"/>
    <dgm:cxn modelId="{41D50602-77F0-45F4-A4BE-2B0E850FD74B}" srcId="{EB7CFAC9-0AF5-45AF-AA22-04ED96D23431}" destId="{DBEC80AB-95DE-46AD-854B-04EDEA812F81}" srcOrd="3" destOrd="0" parTransId="{4FC6B420-786A-4653-A997-909947BEB437}" sibTransId="{51F263E0-BB21-446D-9E36-60DABEF40808}"/>
    <dgm:cxn modelId="{2A8BF495-5199-44D5-BAD7-4DC8BFA5FF28}" srcId="{C2B54C2A-9ADA-4AFB-B18F-A1A260E5E4D1}" destId="{F273B938-6845-4F11-836B-FA5CE7FCB0A5}" srcOrd="1" destOrd="0" parTransId="{AF45F679-0FD2-4237-9C13-839037A89B76}" sibTransId="{1ED37496-512B-43E8-81A0-D17CF50716FF}"/>
    <dgm:cxn modelId="{A7E1C779-D1B5-467E-A707-47BCCBE68ACF}" type="presOf" srcId="{BBC6E0CC-00CA-4A4E-A873-226D1089DBE4}" destId="{30D63560-2DFE-4A0A-9630-10DFC582481A}" srcOrd="0" destOrd="0" presId="urn:microsoft.com/office/officeart/2005/8/layout/orgChart1"/>
    <dgm:cxn modelId="{EA53651D-4B29-4C7B-8B3E-32D0B7BAF177}" type="presOf" srcId="{24BC51D7-9584-424E-97D4-CC37DF1C4F79}" destId="{71CC7580-F29D-42BA-8381-FB5BC9114CB6}" srcOrd="0" destOrd="0" presId="urn:microsoft.com/office/officeart/2005/8/layout/orgChart1"/>
    <dgm:cxn modelId="{40811FF8-2782-4129-BD79-598936C5DEA9}" type="presOf" srcId="{EB7CFAC9-0AF5-45AF-AA22-04ED96D23431}" destId="{AEA56DE6-D8D1-4A54-92AB-B9B7FF7A5087}" srcOrd="0" destOrd="0" presId="urn:microsoft.com/office/officeart/2005/8/layout/orgChart1"/>
    <dgm:cxn modelId="{280C48F3-AA2A-460F-990E-8021FF3A4F40}" type="presOf" srcId="{C2B54C2A-9ADA-4AFB-B18F-A1A260E5E4D1}" destId="{C077EE6C-D240-47C0-88EE-0E79A002329E}" srcOrd="0" destOrd="0" presId="urn:microsoft.com/office/officeart/2005/8/layout/orgChart1"/>
    <dgm:cxn modelId="{F544725A-54E5-4189-9DDD-EB6CC7CE7B5C}" type="presParOf" srcId="{FA03CA1F-5DB4-4A82-AE3D-916C59266E0B}" destId="{07207D1F-813C-4133-A94A-B3D8B55D7FF3}" srcOrd="0" destOrd="0" presId="urn:microsoft.com/office/officeart/2005/8/layout/orgChart1"/>
    <dgm:cxn modelId="{FB497D78-BBEA-4122-80D1-8F10391E4067}" type="presParOf" srcId="{07207D1F-813C-4133-A94A-B3D8B55D7FF3}" destId="{45962113-C5CF-49ED-91C8-DCB3DF4F4DF0}" srcOrd="0" destOrd="0" presId="urn:microsoft.com/office/officeart/2005/8/layout/orgChart1"/>
    <dgm:cxn modelId="{F97BAC70-AC1E-4BA3-93A5-9C2CA4024950}" type="presParOf" srcId="{45962113-C5CF-49ED-91C8-DCB3DF4F4DF0}" destId="{558771B4-8EF6-4FDF-A343-533A2D5B1CE5}" srcOrd="0" destOrd="0" presId="urn:microsoft.com/office/officeart/2005/8/layout/orgChart1"/>
    <dgm:cxn modelId="{84BA2332-B331-4730-AEF8-780A73313D69}" type="presParOf" srcId="{45962113-C5CF-49ED-91C8-DCB3DF4F4DF0}" destId="{80412052-E3E5-49B3-A281-9C5D1AB1439E}" srcOrd="1" destOrd="0" presId="urn:microsoft.com/office/officeart/2005/8/layout/orgChart1"/>
    <dgm:cxn modelId="{FA0E184B-1443-4C8A-A794-715D879E5494}" type="presParOf" srcId="{07207D1F-813C-4133-A94A-B3D8B55D7FF3}" destId="{20A4BD91-9655-4418-9FC9-D0CA97DE0822}" srcOrd="1" destOrd="0" presId="urn:microsoft.com/office/officeart/2005/8/layout/orgChart1"/>
    <dgm:cxn modelId="{DDB205CD-4F84-40B6-BEE6-FA4D62EA4B79}" type="presParOf" srcId="{20A4BD91-9655-4418-9FC9-D0CA97DE0822}" destId="{407F19A5-398C-41E6-B837-2A7177F26F12}" srcOrd="0" destOrd="0" presId="urn:microsoft.com/office/officeart/2005/8/layout/orgChart1"/>
    <dgm:cxn modelId="{6E53B38A-ED60-4109-8DDE-55761A58B4F3}" type="presParOf" srcId="{20A4BD91-9655-4418-9FC9-D0CA97DE0822}" destId="{EE63DD43-0D06-47EC-8C9B-7C41BD997E6B}" srcOrd="1" destOrd="0" presId="urn:microsoft.com/office/officeart/2005/8/layout/orgChart1"/>
    <dgm:cxn modelId="{1DF9AA4C-B2FE-4559-911F-1DD44CBA5EDA}" type="presParOf" srcId="{EE63DD43-0D06-47EC-8C9B-7C41BD997E6B}" destId="{E0DD2C27-049C-40B3-9954-9B763709C892}" srcOrd="0" destOrd="0" presId="urn:microsoft.com/office/officeart/2005/8/layout/orgChart1"/>
    <dgm:cxn modelId="{0A15494B-AEFE-40E0-BB65-210D804A0E18}" type="presParOf" srcId="{E0DD2C27-049C-40B3-9954-9B763709C892}" destId="{94BBC229-5CF2-448E-B6AC-CD97C53EAE71}" srcOrd="0" destOrd="0" presId="urn:microsoft.com/office/officeart/2005/8/layout/orgChart1"/>
    <dgm:cxn modelId="{19BF6E40-8EA9-4697-A004-7B507E33D7D2}" type="presParOf" srcId="{E0DD2C27-049C-40B3-9954-9B763709C892}" destId="{D3B6471A-E92F-4699-9EA3-8760A4F87E60}" srcOrd="1" destOrd="0" presId="urn:microsoft.com/office/officeart/2005/8/layout/orgChart1"/>
    <dgm:cxn modelId="{0DEC308F-E87C-4AE3-9B48-A585E739F79A}" type="presParOf" srcId="{EE63DD43-0D06-47EC-8C9B-7C41BD997E6B}" destId="{C694939C-ACC1-4172-8C81-51705B216202}" srcOrd="1" destOrd="0" presId="urn:microsoft.com/office/officeart/2005/8/layout/orgChart1"/>
    <dgm:cxn modelId="{BFCF4182-AD31-48B7-A877-2E3824EF146F}" type="presParOf" srcId="{C694939C-ACC1-4172-8C81-51705B216202}" destId="{33971BDA-3689-43B8-BD8F-243151B77BEA}" srcOrd="0" destOrd="0" presId="urn:microsoft.com/office/officeart/2005/8/layout/orgChart1"/>
    <dgm:cxn modelId="{25A8DF92-5ED9-4675-B150-B842636CB90A}" type="presParOf" srcId="{C694939C-ACC1-4172-8C81-51705B216202}" destId="{923DD94F-A0BB-46F3-AD89-A7E278780B45}" srcOrd="1" destOrd="0" presId="urn:microsoft.com/office/officeart/2005/8/layout/orgChart1"/>
    <dgm:cxn modelId="{C6E0BA29-D00E-48EB-9FFC-9392FDF096BE}" type="presParOf" srcId="{923DD94F-A0BB-46F3-AD89-A7E278780B45}" destId="{033E22EF-E79A-4308-A95A-FFEFAFFA3A09}" srcOrd="0" destOrd="0" presId="urn:microsoft.com/office/officeart/2005/8/layout/orgChart1"/>
    <dgm:cxn modelId="{69272C19-1B4B-4B9B-8BCC-216A4739B328}" type="presParOf" srcId="{033E22EF-E79A-4308-A95A-FFEFAFFA3A09}" destId="{CD9B6E87-DB73-45AD-B6D8-31619FFA07AA}" srcOrd="0" destOrd="0" presId="urn:microsoft.com/office/officeart/2005/8/layout/orgChart1"/>
    <dgm:cxn modelId="{A42FDF3A-A8D0-4C21-915B-F06B3F350607}" type="presParOf" srcId="{033E22EF-E79A-4308-A95A-FFEFAFFA3A09}" destId="{7849EC75-82E0-4935-92EB-834C32158454}" srcOrd="1" destOrd="0" presId="urn:microsoft.com/office/officeart/2005/8/layout/orgChart1"/>
    <dgm:cxn modelId="{1BFE9071-46E8-4CA4-9C89-8D9B2B2EFE0E}" type="presParOf" srcId="{923DD94F-A0BB-46F3-AD89-A7E278780B45}" destId="{F5509405-AFF9-4165-BAE9-541C76B06574}" srcOrd="1" destOrd="0" presId="urn:microsoft.com/office/officeart/2005/8/layout/orgChart1"/>
    <dgm:cxn modelId="{9EAB7312-C66E-44F6-A402-55E8DE08F37F}" type="presParOf" srcId="{923DD94F-A0BB-46F3-AD89-A7E278780B45}" destId="{A5073C85-60A3-42AF-B0B4-238F7DD1DCE0}" srcOrd="2" destOrd="0" presId="urn:microsoft.com/office/officeart/2005/8/layout/orgChart1"/>
    <dgm:cxn modelId="{4681826F-1410-4556-8AA6-0418ACA6A1E0}" type="presParOf" srcId="{C694939C-ACC1-4172-8C81-51705B216202}" destId="{8AD0B995-2A59-4949-8D52-9ED85B17EE69}" srcOrd="2" destOrd="0" presId="urn:microsoft.com/office/officeart/2005/8/layout/orgChart1"/>
    <dgm:cxn modelId="{CE61A373-F3C4-4912-A1E0-27476969B6F5}" type="presParOf" srcId="{C694939C-ACC1-4172-8C81-51705B216202}" destId="{D0EA3CE2-94E6-470F-B0C6-6341CA58ADB1}" srcOrd="3" destOrd="0" presId="urn:microsoft.com/office/officeart/2005/8/layout/orgChart1"/>
    <dgm:cxn modelId="{43D538E5-26BD-4D68-925A-B201336F6617}" type="presParOf" srcId="{D0EA3CE2-94E6-470F-B0C6-6341CA58ADB1}" destId="{B9EDE278-1F81-48E0-B867-B0CA061C817F}" srcOrd="0" destOrd="0" presId="urn:microsoft.com/office/officeart/2005/8/layout/orgChart1"/>
    <dgm:cxn modelId="{E5A02521-BA57-4C93-AD86-3A52CA02FD55}" type="presParOf" srcId="{B9EDE278-1F81-48E0-B867-B0CA061C817F}" destId="{C3C63283-6462-4006-A335-E8A722F11CEE}" srcOrd="0" destOrd="0" presId="urn:microsoft.com/office/officeart/2005/8/layout/orgChart1"/>
    <dgm:cxn modelId="{F2E29717-7685-42B5-9844-02E142AFD15C}" type="presParOf" srcId="{B9EDE278-1F81-48E0-B867-B0CA061C817F}" destId="{85306910-FDE0-4350-8095-868DA0EBDD21}" srcOrd="1" destOrd="0" presId="urn:microsoft.com/office/officeart/2005/8/layout/orgChart1"/>
    <dgm:cxn modelId="{04FD474D-AB17-45AB-BE87-E092C30EA9DC}" type="presParOf" srcId="{D0EA3CE2-94E6-470F-B0C6-6341CA58ADB1}" destId="{DCAD1099-844F-4000-8C22-6FE134B2596A}" srcOrd="1" destOrd="0" presId="urn:microsoft.com/office/officeart/2005/8/layout/orgChart1"/>
    <dgm:cxn modelId="{54B8EADE-09FA-4073-A4BF-E3E7F83C386F}" type="presParOf" srcId="{D0EA3CE2-94E6-470F-B0C6-6341CA58ADB1}" destId="{0267FBED-CFC4-4232-8E1E-060E02205BCE}" srcOrd="2" destOrd="0" presId="urn:microsoft.com/office/officeart/2005/8/layout/orgChart1"/>
    <dgm:cxn modelId="{052F39DC-9AE8-48F9-BE6C-F010F5D234E0}" type="presParOf" srcId="{C694939C-ACC1-4172-8C81-51705B216202}" destId="{191BF903-5DC2-48DB-85D4-27DD5F2CD9AB}" srcOrd="4" destOrd="0" presId="urn:microsoft.com/office/officeart/2005/8/layout/orgChart1"/>
    <dgm:cxn modelId="{9BCAD44C-677F-466D-B615-57DD12E280E1}" type="presParOf" srcId="{C694939C-ACC1-4172-8C81-51705B216202}" destId="{376610F6-3973-474B-AA2E-DA8E5CE6DE47}" srcOrd="5" destOrd="0" presId="urn:microsoft.com/office/officeart/2005/8/layout/orgChart1"/>
    <dgm:cxn modelId="{1A150194-EFDE-438B-88B1-ECAB853BAD8B}" type="presParOf" srcId="{376610F6-3973-474B-AA2E-DA8E5CE6DE47}" destId="{A5CF7102-376E-4D6E-90AA-899F9589EC60}" srcOrd="0" destOrd="0" presId="urn:microsoft.com/office/officeart/2005/8/layout/orgChart1"/>
    <dgm:cxn modelId="{D793F706-6719-4284-AC25-E57F78A6340C}" type="presParOf" srcId="{A5CF7102-376E-4D6E-90AA-899F9589EC60}" destId="{9659D58C-65EF-4DF2-87CB-939EDE1EC983}" srcOrd="0" destOrd="0" presId="urn:microsoft.com/office/officeart/2005/8/layout/orgChart1"/>
    <dgm:cxn modelId="{C3FED652-E1F6-42AC-851E-E694D6ADCA56}" type="presParOf" srcId="{A5CF7102-376E-4D6E-90AA-899F9589EC60}" destId="{3A13CE7D-3D00-40A3-BE50-637EF32D1A44}" srcOrd="1" destOrd="0" presId="urn:microsoft.com/office/officeart/2005/8/layout/orgChart1"/>
    <dgm:cxn modelId="{397FF6F7-444C-4358-B7D5-E7CAA025BEE5}" type="presParOf" srcId="{376610F6-3973-474B-AA2E-DA8E5CE6DE47}" destId="{9AFB814F-21F7-49D8-B2B2-216B85A7067B}" srcOrd="1" destOrd="0" presId="urn:microsoft.com/office/officeart/2005/8/layout/orgChart1"/>
    <dgm:cxn modelId="{4EE2790E-B256-418E-A818-170561A2900E}" type="presParOf" srcId="{376610F6-3973-474B-AA2E-DA8E5CE6DE47}" destId="{538ABF38-5C6F-488E-B8DE-F0B9D66742A0}" srcOrd="2" destOrd="0" presId="urn:microsoft.com/office/officeart/2005/8/layout/orgChart1"/>
    <dgm:cxn modelId="{B7ED11A4-FF47-4030-AC16-2A7976B7DB4C}" type="presParOf" srcId="{C694939C-ACC1-4172-8C81-51705B216202}" destId="{C800FAFA-7F84-41BC-8381-2B8E11DB53BF}" srcOrd="6" destOrd="0" presId="urn:microsoft.com/office/officeart/2005/8/layout/orgChart1"/>
    <dgm:cxn modelId="{E90298FC-B2F0-44D3-BF68-A6FA7FCF34B9}" type="presParOf" srcId="{C694939C-ACC1-4172-8C81-51705B216202}" destId="{47F77089-0227-48DC-923B-35E62BDCA60F}" srcOrd="7" destOrd="0" presId="urn:microsoft.com/office/officeart/2005/8/layout/orgChart1"/>
    <dgm:cxn modelId="{653C30BE-65F5-4375-95F4-7FCC25AD92FF}" type="presParOf" srcId="{47F77089-0227-48DC-923B-35E62BDCA60F}" destId="{72667779-FAA2-49EA-981E-CC4D8D94E08D}" srcOrd="0" destOrd="0" presId="urn:microsoft.com/office/officeart/2005/8/layout/orgChart1"/>
    <dgm:cxn modelId="{A41DBE9A-B793-4F81-85D4-D93DC3701C90}" type="presParOf" srcId="{72667779-FAA2-49EA-981E-CC4D8D94E08D}" destId="{E50BA220-EFD2-4C54-8765-81907B7C14AE}" srcOrd="0" destOrd="0" presId="urn:microsoft.com/office/officeart/2005/8/layout/orgChart1"/>
    <dgm:cxn modelId="{B6F79E73-071C-401F-B311-04AA322E80D7}" type="presParOf" srcId="{72667779-FAA2-49EA-981E-CC4D8D94E08D}" destId="{BE840BDE-C0F2-404C-B83B-ED3E5A64589E}" srcOrd="1" destOrd="0" presId="urn:microsoft.com/office/officeart/2005/8/layout/orgChart1"/>
    <dgm:cxn modelId="{E8208F9C-6C54-42B3-8FA5-56A089990541}" type="presParOf" srcId="{47F77089-0227-48DC-923B-35E62BDCA60F}" destId="{EC32CD5D-19CD-4AFB-A4AB-487405167F60}" srcOrd="1" destOrd="0" presId="urn:microsoft.com/office/officeart/2005/8/layout/orgChart1"/>
    <dgm:cxn modelId="{628D48EC-A8FE-49F2-91A5-F5DE4A597271}" type="presParOf" srcId="{47F77089-0227-48DC-923B-35E62BDCA60F}" destId="{24373CAC-5252-44E2-81FD-AD591F6E1759}" srcOrd="2" destOrd="0" presId="urn:microsoft.com/office/officeart/2005/8/layout/orgChart1"/>
    <dgm:cxn modelId="{07B03D16-A54D-4144-98B7-0A97A6B2C8C9}" type="presParOf" srcId="{EE63DD43-0D06-47EC-8C9B-7C41BD997E6B}" destId="{8B9FF6D5-D32F-43A5-A2F9-15DCCA7A50A9}" srcOrd="2" destOrd="0" presId="urn:microsoft.com/office/officeart/2005/8/layout/orgChart1"/>
    <dgm:cxn modelId="{EABAA9AD-28D6-402B-9851-C02A7CFB9EFA}" type="presParOf" srcId="{20A4BD91-9655-4418-9FC9-D0CA97DE0822}" destId="{034F90DD-5A8B-4E82-8D42-3FC715E114E6}" srcOrd="2" destOrd="0" presId="urn:microsoft.com/office/officeart/2005/8/layout/orgChart1"/>
    <dgm:cxn modelId="{691BE42D-D431-4CC2-89B2-B643F5EA89BB}" type="presParOf" srcId="{20A4BD91-9655-4418-9FC9-D0CA97DE0822}" destId="{81548E6B-8C46-4075-8B62-8D2D37481969}" srcOrd="3" destOrd="0" presId="urn:microsoft.com/office/officeart/2005/8/layout/orgChart1"/>
    <dgm:cxn modelId="{2FEB3398-0BC4-49B7-BEF9-DD677340E936}" type="presParOf" srcId="{81548E6B-8C46-4075-8B62-8D2D37481969}" destId="{E91E8132-DDA0-4BBA-89F9-079E657188E3}" srcOrd="0" destOrd="0" presId="urn:microsoft.com/office/officeart/2005/8/layout/orgChart1"/>
    <dgm:cxn modelId="{1AE5C8D5-F88A-4332-8A7C-4CF19438AD2B}" type="presParOf" srcId="{E91E8132-DDA0-4BBA-89F9-079E657188E3}" destId="{1838A098-8D1A-404B-8DF3-77BBEB35BE1B}" srcOrd="0" destOrd="0" presId="urn:microsoft.com/office/officeart/2005/8/layout/orgChart1"/>
    <dgm:cxn modelId="{A4537E60-F06B-4402-BD48-8B2FEE310428}" type="presParOf" srcId="{E91E8132-DDA0-4BBA-89F9-079E657188E3}" destId="{3E4A8B82-A117-44B6-B2F4-FE404D4031CC}" srcOrd="1" destOrd="0" presId="urn:microsoft.com/office/officeart/2005/8/layout/orgChart1"/>
    <dgm:cxn modelId="{3BDBCDC2-A0DC-4B5A-90DF-7295138D7584}" type="presParOf" srcId="{81548E6B-8C46-4075-8B62-8D2D37481969}" destId="{9C4BAC48-0BA6-4043-A934-B019524C14E9}" srcOrd="1" destOrd="0" presId="urn:microsoft.com/office/officeart/2005/8/layout/orgChart1"/>
    <dgm:cxn modelId="{5577A566-98A6-4A0B-890F-E6ADCA0ECA55}" type="presParOf" srcId="{9C4BAC48-0BA6-4043-A934-B019524C14E9}" destId="{04FF2B85-5503-40ED-9A6A-EF7386B96416}" srcOrd="0" destOrd="0" presId="urn:microsoft.com/office/officeart/2005/8/layout/orgChart1"/>
    <dgm:cxn modelId="{ABEE13C6-7F10-4228-B65A-8FA6E0F133EF}" type="presParOf" srcId="{9C4BAC48-0BA6-4043-A934-B019524C14E9}" destId="{22D5E601-F770-4E07-A621-C564A3A82321}" srcOrd="1" destOrd="0" presId="urn:microsoft.com/office/officeart/2005/8/layout/orgChart1"/>
    <dgm:cxn modelId="{25EAEFC5-336F-4873-96AB-F5660622775B}" type="presParOf" srcId="{22D5E601-F770-4E07-A621-C564A3A82321}" destId="{0124607A-BA7D-47B5-97E1-B3BCE78829CB}" srcOrd="0" destOrd="0" presId="urn:microsoft.com/office/officeart/2005/8/layout/orgChart1"/>
    <dgm:cxn modelId="{A3A85D1C-B76E-4D7C-B2D4-A108851D4E42}" type="presParOf" srcId="{0124607A-BA7D-47B5-97E1-B3BCE78829CB}" destId="{64A46BFB-69AB-4695-8329-FCE9AD3CCD69}" srcOrd="0" destOrd="0" presId="urn:microsoft.com/office/officeart/2005/8/layout/orgChart1"/>
    <dgm:cxn modelId="{34C5B768-2831-441E-A506-2B2411130154}" type="presParOf" srcId="{0124607A-BA7D-47B5-97E1-B3BCE78829CB}" destId="{D709A453-856F-40BC-8D3E-31B2B097696D}" srcOrd="1" destOrd="0" presId="urn:microsoft.com/office/officeart/2005/8/layout/orgChart1"/>
    <dgm:cxn modelId="{3ADB95A8-8BB8-4A19-9733-4BC39686DCFF}" type="presParOf" srcId="{22D5E601-F770-4E07-A621-C564A3A82321}" destId="{7C02C1BA-19BB-448B-BEA4-894113062AE0}" srcOrd="1" destOrd="0" presId="urn:microsoft.com/office/officeart/2005/8/layout/orgChart1"/>
    <dgm:cxn modelId="{61C021D9-A3BE-4AF4-B5CB-7A44341131D8}" type="presParOf" srcId="{22D5E601-F770-4E07-A621-C564A3A82321}" destId="{5A25E6BE-3AA6-4AB8-A453-DA2879AA0F80}" srcOrd="2" destOrd="0" presId="urn:microsoft.com/office/officeart/2005/8/layout/orgChart1"/>
    <dgm:cxn modelId="{0CD51682-2AB9-4DA8-8C2A-76E8472313EA}" type="presParOf" srcId="{9C4BAC48-0BA6-4043-A934-B019524C14E9}" destId="{0666B21E-E4B3-479F-965F-2E338305FAE3}" srcOrd="2" destOrd="0" presId="urn:microsoft.com/office/officeart/2005/8/layout/orgChart1"/>
    <dgm:cxn modelId="{3E68EE0D-EAB7-492A-BB0A-B22792F9BA59}" type="presParOf" srcId="{9C4BAC48-0BA6-4043-A934-B019524C14E9}" destId="{2C6F06E6-34A3-438B-A71C-02C1FE27EA46}" srcOrd="3" destOrd="0" presId="urn:microsoft.com/office/officeart/2005/8/layout/orgChart1"/>
    <dgm:cxn modelId="{8804E645-C4EC-4FD5-9F2B-05ECD6207DE4}" type="presParOf" srcId="{2C6F06E6-34A3-438B-A71C-02C1FE27EA46}" destId="{C02192C5-4A31-4401-BBE7-61CF3FA55EE8}" srcOrd="0" destOrd="0" presId="urn:microsoft.com/office/officeart/2005/8/layout/orgChart1"/>
    <dgm:cxn modelId="{B861C2B9-5C2A-4D91-9DC3-25A353FDDB21}" type="presParOf" srcId="{C02192C5-4A31-4401-BBE7-61CF3FA55EE8}" destId="{5C305C03-23AD-463A-BE59-38EF6F70C91F}" srcOrd="0" destOrd="0" presId="urn:microsoft.com/office/officeart/2005/8/layout/orgChart1"/>
    <dgm:cxn modelId="{8F0B7E8A-F65B-426C-8894-6738331CF636}" type="presParOf" srcId="{C02192C5-4A31-4401-BBE7-61CF3FA55EE8}" destId="{8C9E9B88-1F7E-4BFD-80EF-3CF40F8B6831}" srcOrd="1" destOrd="0" presId="urn:microsoft.com/office/officeart/2005/8/layout/orgChart1"/>
    <dgm:cxn modelId="{85AB11CB-1D34-4660-9534-100F19467BA1}" type="presParOf" srcId="{2C6F06E6-34A3-438B-A71C-02C1FE27EA46}" destId="{EC7CBA77-506F-420A-BD1E-AC2EDA8CF30B}" srcOrd="1" destOrd="0" presId="urn:microsoft.com/office/officeart/2005/8/layout/orgChart1"/>
    <dgm:cxn modelId="{260677AA-4583-466B-8E04-C6B0DAEA1B9B}" type="presParOf" srcId="{2C6F06E6-34A3-438B-A71C-02C1FE27EA46}" destId="{9F36D5BC-0524-4158-80CA-41152AD3CBBF}" srcOrd="2" destOrd="0" presId="urn:microsoft.com/office/officeart/2005/8/layout/orgChart1"/>
    <dgm:cxn modelId="{208A7D91-144E-47A2-BA39-5F78A3E56A4E}" type="presParOf" srcId="{9C4BAC48-0BA6-4043-A934-B019524C14E9}" destId="{15B89B43-29F5-4708-8299-1F9B537BC9D5}" srcOrd="4" destOrd="0" presId="urn:microsoft.com/office/officeart/2005/8/layout/orgChart1"/>
    <dgm:cxn modelId="{706D226C-874A-490B-B012-7381BA1389E0}" type="presParOf" srcId="{9C4BAC48-0BA6-4043-A934-B019524C14E9}" destId="{BAB65C64-34B4-4843-9D7A-342B9DD62DA4}" srcOrd="5" destOrd="0" presId="urn:microsoft.com/office/officeart/2005/8/layout/orgChart1"/>
    <dgm:cxn modelId="{5759EF4F-FDEB-4E7E-B9DB-1ED0DA6CBD2A}" type="presParOf" srcId="{BAB65C64-34B4-4843-9D7A-342B9DD62DA4}" destId="{8224EDAA-5567-4E96-BB8C-7DD8BA11D0FB}" srcOrd="0" destOrd="0" presId="urn:microsoft.com/office/officeart/2005/8/layout/orgChart1"/>
    <dgm:cxn modelId="{D21CB7E3-2AD9-444F-9D13-B9DCA7544EBD}" type="presParOf" srcId="{8224EDAA-5567-4E96-BB8C-7DD8BA11D0FB}" destId="{FD0B5E88-605D-49A3-B6C7-9CECCBB6AE1C}" srcOrd="0" destOrd="0" presId="urn:microsoft.com/office/officeart/2005/8/layout/orgChart1"/>
    <dgm:cxn modelId="{0E32CF32-74C2-421E-A6C0-A4390410F0B5}" type="presParOf" srcId="{8224EDAA-5567-4E96-BB8C-7DD8BA11D0FB}" destId="{F3401D7A-CBBB-4F69-81F2-129B8308C73E}" srcOrd="1" destOrd="0" presId="urn:microsoft.com/office/officeart/2005/8/layout/orgChart1"/>
    <dgm:cxn modelId="{F9F01871-819D-4D2A-A78F-8C66574D432B}" type="presParOf" srcId="{BAB65C64-34B4-4843-9D7A-342B9DD62DA4}" destId="{E6CC31D7-9F63-4D29-961C-7480E64346C8}" srcOrd="1" destOrd="0" presId="urn:microsoft.com/office/officeart/2005/8/layout/orgChart1"/>
    <dgm:cxn modelId="{FD9D8FB5-6FC9-45BE-A529-E1EF71553EB6}" type="presParOf" srcId="{BAB65C64-34B4-4843-9D7A-342B9DD62DA4}" destId="{7EDFCCBE-4695-4E7D-BD30-E2E4483F4EB6}" srcOrd="2" destOrd="0" presId="urn:microsoft.com/office/officeart/2005/8/layout/orgChart1"/>
    <dgm:cxn modelId="{20D70A4F-8474-49DC-9683-8C0A673A87B6}" type="presParOf" srcId="{9C4BAC48-0BA6-4043-A934-B019524C14E9}" destId="{D5D4662B-B414-42FF-BAB5-62229526A6D7}" srcOrd="6" destOrd="0" presId="urn:microsoft.com/office/officeart/2005/8/layout/orgChart1"/>
    <dgm:cxn modelId="{19766429-65D1-44C2-A19D-BDFD7BDE6C0E}" type="presParOf" srcId="{9C4BAC48-0BA6-4043-A934-B019524C14E9}" destId="{ED53D2DC-525E-45BF-AA52-19AE02C8E1DC}" srcOrd="7" destOrd="0" presId="urn:microsoft.com/office/officeart/2005/8/layout/orgChart1"/>
    <dgm:cxn modelId="{5C3FC6B2-A437-4267-AC56-858EEAC10AE0}" type="presParOf" srcId="{ED53D2DC-525E-45BF-AA52-19AE02C8E1DC}" destId="{FFCB583D-AB61-485E-9290-B4E5D420B919}" srcOrd="0" destOrd="0" presId="urn:microsoft.com/office/officeart/2005/8/layout/orgChart1"/>
    <dgm:cxn modelId="{DD8344A5-79F0-41B1-9237-3ED981654BB5}" type="presParOf" srcId="{FFCB583D-AB61-485E-9290-B4E5D420B919}" destId="{51F2D1FA-A54D-49DE-BA38-3FD0F2CEDDB2}" srcOrd="0" destOrd="0" presId="urn:microsoft.com/office/officeart/2005/8/layout/orgChart1"/>
    <dgm:cxn modelId="{C56421F8-2A20-4BD1-B747-FF8E6FFB604F}" type="presParOf" srcId="{FFCB583D-AB61-485E-9290-B4E5D420B919}" destId="{7C3CDC74-3627-4F45-9F18-E47AC6472DC8}" srcOrd="1" destOrd="0" presId="urn:microsoft.com/office/officeart/2005/8/layout/orgChart1"/>
    <dgm:cxn modelId="{28BD7575-59F1-47DA-BDAF-B39B9F6CEC48}" type="presParOf" srcId="{ED53D2DC-525E-45BF-AA52-19AE02C8E1DC}" destId="{3D969813-7CA5-4C0C-AE93-7650A7EF170C}" srcOrd="1" destOrd="0" presId="urn:microsoft.com/office/officeart/2005/8/layout/orgChart1"/>
    <dgm:cxn modelId="{E11F1DF7-40B4-4638-8AD6-12A517D3EBF6}" type="presParOf" srcId="{ED53D2DC-525E-45BF-AA52-19AE02C8E1DC}" destId="{19BC640B-9289-435B-B3E7-905B3910AE2B}" srcOrd="2" destOrd="0" presId="urn:microsoft.com/office/officeart/2005/8/layout/orgChart1"/>
    <dgm:cxn modelId="{CAD04408-E283-428E-AD1E-C128DBE61674}" type="presParOf" srcId="{9C4BAC48-0BA6-4043-A934-B019524C14E9}" destId="{8229BDC3-DA6A-424C-BF4E-92DD05D6E8A5}" srcOrd="8" destOrd="0" presId="urn:microsoft.com/office/officeart/2005/8/layout/orgChart1"/>
    <dgm:cxn modelId="{C1636B43-F229-45F2-9840-1285215F0248}" type="presParOf" srcId="{9C4BAC48-0BA6-4043-A934-B019524C14E9}" destId="{FA3905EF-9EEA-424E-81A1-F5F581693347}" srcOrd="9" destOrd="0" presId="urn:microsoft.com/office/officeart/2005/8/layout/orgChart1"/>
    <dgm:cxn modelId="{65C2EEA2-40CF-41F6-8050-C924C70990F4}" type="presParOf" srcId="{FA3905EF-9EEA-424E-81A1-F5F581693347}" destId="{0001D844-75EC-4732-8D28-72E12ACA0026}" srcOrd="0" destOrd="0" presId="urn:microsoft.com/office/officeart/2005/8/layout/orgChart1"/>
    <dgm:cxn modelId="{4D464920-EE80-4066-B8D0-46CB38E4ABAC}" type="presParOf" srcId="{0001D844-75EC-4732-8D28-72E12ACA0026}" destId="{64A1F766-9DFD-4003-9477-F4A8205D9FB8}" srcOrd="0" destOrd="0" presId="urn:microsoft.com/office/officeart/2005/8/layout/orgChart1"/>
    <dgm:cxn modelId="{0A32AA1D-2539-45A9-8898-74308717C63B}" type="presParOf" srcId="{0001D844-75EC-4732-8D28-72E12ACA0026}" destId="{4B14557E-733F-45FC-86F8-A2D61F1EC94A}" srcOrd="1" destOrd="0" presId="urn:microsoft.com/office/officeart/2005/8/layout/orgChart1"/>
    <dgm:cxn modelId="{2F6C2C16-A44C-41B8-BCEE-63087EA2C103}" type="presParOf" srcId="{FA3905EF-9EEA-424E-81A1-F5F581693347}" destId="{14E5AC2B-27ED-4AB1-B44F-1CCEA7613BD3}" srcOrd="1" destOrd="0" presId="urn:microsoft.com/office/officeart/2005/8/layout/orgChart1"/>
    <dgm:cxn modelId="{5B04B5AB-888D-474E-AE6C-F523445C5D87}" type="presParOf" srcId="{FA3905EF-9EEA-424E-81A1-F5F581693347}" destId="{5B48123F-D0EB-4096-B89B-79436362755C}" srcOrd="2" destOrd="0" presId="urn:microsoft.com/office/officeart/2005/8/layout/orgChart1"/>
    <dgm:cxn modelId="{09B8A204-3EFC-4F62-AE9F-84E1607593DE}" type="presParOf" srcId="{81548E6B-8C46-4075-8B62-8D2D37481969}" destId="{B6D896E5-497E-4583-B26C-742B586E3150}" srcOrd="2" destOrd="0" presId="urn:microsoft.com/office/officeart/2005/8/layout/orgChart1"/>
    <dgm:cxn modelId="{587A4842-2713-4E38-B246-0AC2D68602C3}" type="presParOf" srcId="{20A4BD91-9655-4418-9FC9-D0CA97DE0822}" destId="{1DF5C39F-86BF-4A7B-957C-DDCC3669CD05}" srcOrd="4" destOrd="0" presId="urn:microsoft.com/office/officeart/2005/8/layout/orgChart1"/>
    <dgm:cxn modelId="{A0C6429A-B084-4371-848D-91670B812128}" type="presParOf" srcId="{20A4BD91-9655-4418-9FC9-D0CA97DE0822}" destId="{54222B16-954C-49E8-B984-F415DB226265}" srcOrd="5" destOrd="0" presId="urn:microsoft.com/office/officeart/2005/8/layout/orgChart1"/>
    <dgm:cxn modelId="{D3457C1B-220C-4FE0-8191-980D6F06A4A0}" type="presParOf" srcId="{54222B16-954C-49E8-B984-F415DB226265}" destId="{5B2B3091-3195-4729-B0D8-F242F8988364}" srcOrd="0" destOrd="0" presId="urn:microsoft.com/office/officeart/2005/8/layout/orgChart1"/>
    <dgm:cxn modelId="{33606357-22AC-4A46-8C92-114D87449C95}" type="presParOf" srcId="{5B2B3091-3195-4729-B0D8-F242F8988364}" destId="{C077EE6C-D240-47C0-88EE-0E79A002329E}" srcOrd="0" destOrd="0" presId="urn:microsoft.com/office/officeart/2005/8/layout/orgChart1"/>
    <dgm:cxn modelId="{CD972246-4A6B-4680-93CB-0337A08EC4D4}" type="presParOf" srcId="{5B2B3091-3195-4729-B0D8-F242F8988364}" destId="{A2FC932E-2A87-4712-B8FF-6C9B74DABB14}" srcOrd="1" destOrd="0" presId="urn:microsoft.com/office/officeart/2005/8/layout/orgChart1"/>
    <dgm:cxn modelId="{05B8009C-7457-4A03-A482-E673B9B42314}" type="presParOf" srcId="{54222B16-954C-49E8-B984-F415DB226265}" destId="{03DFB564-EA4D-4FBA-813F-52EA4A5936EC}" srcOrd="1" destOrd="0" presId="urn:microsoft.com/office/officeart/2005/8/layout/orgChart1"/>
    <dgm:cxn modelId="{94AA0F39-AED8-4504-BBFC-089DAE05532A}" type="presParOf" srcId="{03DFB564-EA4D-4FBA-813F-52EA4A5936EC}" destId="{F7153EFB-EA90-4F23-B561-EE3283C651AB}" srcOrd="0" destOrd="0" presId="urn:microsoft.com/office/officeart/2005/8/layout/orgChart1"/>
    <dgm:cxn modelId="{B7F51C1C-208F-4ABE-A383-511335FE67F1}" type="presParOf" srcId="{03DFB564-EA4D-4FBA-813F-52EA4A5936EC}" destId="{44A2EE95-81CC-4748-BAF5-A77A54A574A9}" srcOrd="1" destOrd="0" presId="urn:microsoft.com/office/officeart/2005/8/layout/orgChart1"/>
    <dgm:cxn modelId="{3E9D9585-3476-43AA-BABD-083332F35D11}" type="presParOf" srcId="{44A2EE95-81CC-4748-BAF5-A77A54A574A9}" destId="{0479B50E-2970-42AC-BA41-7FD30E815F6D}" srcOrd="0" destOrd="0" presId="urn:microsoft.com/office/officeart/2005/8/layout/orgChart1"/>
    <dgm:cxn modelId="{11C6D810-0BF1-4DDA-9BE0-7221FF780329}" type="presParOf" srcId="{0479B50E-2970-42AC-BA41-7FD30E815F6D}" destId="{7C1F0F25-7FD8-4E37-95A9-4793363088B3}" srcOrd="0" destOrd="0" presId="urn:microsoft.com/office/officeart/2005/8/layout/orgChart1"/>
    <dgm:cxn modelId="{97C0CC6C-E29E-40CB-B886-5B6BC08897C1}" type="presParOf" srcId="{0479B50E-2970-42AC-BA41-7FD30E815F6D}" destId="{19A3E6C2-5CC3-4AC3-ACC2-BBEA4D0DBB65}" srcOrd="1" destOrd="0" presId="urn:microsoft.com/office/officeart/2005/8/layout/orgChart1"/>
    <dgm:cxn modelId="{F225D548-7FF0-4209-9677-B98E58BEA627}" type="presParOf" srcId="{44A2EE95-81CC-4748-BAF5-A77A54A574A9}" destId="{CC8D0CF3-0B11-421B-AEA2-9AA2D4414592}" srcOrd="1" destOrd="0" presId="urn:microsoft.com/office/officeart/2005/8/layout/orgChart1"/>
    <dgm:cxn modelId="{A6015545-4CFD-4E39-A992-3D96E5C0ADED}" type="presParOf" srcId="{44A2EE95-81CC-4748-BAF5-A77A54A574A9}" destId="{95B005B9-8B1E-48FA-90A3-C52CF4A00887}" srcOrd="2" destOrd="0" presId="urn:microsoft.com/office/officeart/2005/8/layout/orgChart1"/>
    <dgm:cxn modelId="{0D35824C-3B3B-4D24-BFA1-C47E9B1DDD8E}" type="presParOf" srcId="{03DFB564-EA4D-4FBA-813F-52EA4A5936EC}" destId="{B5678A41-D552-4CFD-833E-174168567F7A}" srcOrd="2" destOrd="0" presId="urn:microsoft.com/office/officeart/2005/8/layout/orgChart1"/>
    <dgm:cxn modelId="{29D6A24C-5804-4894-8913-384CBA8E7B0C}" type="presParOf" srcId="{03DFB564-EA4D-4FBA-813F-52EA4A5936EC}" destId="{3D3C191D-D910-4E08-8084-B5F6A135AE7A}" srcOrd="3" destOrd="0" presId="urn:microsoft.com/office/officeart/2005/8/layout/orgChart1"/>
    <dgm:cxn modelId="{05EB5D2F-6CEF-4B98-A8FA-573F07DC13F8}" type="presParOf" srcId="{3D3C191D-D910-4E08-8084-B5F6A135AE7A}" destId="{D45BFF8E-82EB-48FA-8C6D-16951DE1ECB3}" srcOrd="0" destOrd="0" presId="urn:microsoft.com/office/officeart/2005/8/layout/orgChart1"/>
    <dgm:cxn modelId="{FF613700-4BEC-4A68-B505-C090AA513C35}" type="presParOf" srcId="{D45BFF8E-82EB-48FA-8C6D-16951DE1ECB3}" destId="{3CF8E090-84EE-428F-AE40-448F613955EE}" srcOrd="0" destOrd="0" presId="urn:microsoft.com/office/officeart/2005/8/layout/orgChart1"/>
    <dgm:cxn modelId="{0807366E-4334-4B59-8A1A-69FF7F2F9784}" type="presParOf" srcId="{D45BFF8E-82EB-48FA-8C6D-16951DE1ECB3}" destId="{73DA4179-1E08-4177-8A30-D0C652281008}" srcOrd="1" destOrd="0" presId="urn:microsoft.com/office/officeart/2005/8/layout/orgChart1"/>
    <dgm:cxn modelId="{ECD37097-A8B6-4594-BED0-C083B99F03B6}" type="presParOf" srcId="{3D3C191D-D910-4E08-8084-B5F6A135AE7A}" destId="{A511BF28-07AA-401C-B862-805C180FD56C}" srcOrd="1" destOrd="0" presId="urn:microsoft.com/office/officeart/2005/8/layout/orgChart1"/>
    <dgm:cxn modelId="{FF424D75-4E66-4C4A-8FD7-F7F30F446FA5}" type="presParOf" srcId="{3D3C191D-D910-4E08-8084-B5F6A135AE7A}" destId="{2B76F652-C4A1-41BD-8131-D115E3F0BB36}" srcOrd="2" destOrd="0" presId="urn:microsoft.com/office/officeart/2005/8/layout/orgChart1"/>
    <dgm:cxn modelId="{99EA8175-8580-4E32-A844-E303E3176D8D}" type="presParOf" srcId="{03DFB564-EA4D-4FBA-813F-52EA4A5936EC}" destId="{888D588D-A01A-4623-8DE8-652BA14D956B}" srcOrd="4" destOrd="0" presId="urn:microsoft.com/office/officeart/2005/8/layout/orgChart1"/>
    <dgm:cxn modelId="{CA270384-0950-4DB3-96E1-DBC3F3CB5C4E}" type="presParOf" srcId="{03DFB564-EA4D-4FBA-813F-52EA4A5936EC}" destId="{6C6B6081-05DD-4C06-8F17-1EDC0DD8DEB9}" srcOrd="5" destOrd="0" presId="urn:microsoft.com/office/officeart/2005/8/layout/orgChart1"/>
    <dgm:cxn modelId="{25E23048-2015-4EBC-8673-C906EB822736}" type="presParOf" srcId="{6C6B6081-05DD-4C06-8F17-1EDC0DD8DEB9}" destId="{ABC08D56-14A7-4DD6-B941-4BB5DEEB6DFC}" srcOrd="0" destOrd="0" presId="urn:microsoft.com/office/officeart/2005/8/layout/orgChart1"/>
    <dgm:cxn modelId="{F84CF8A1-3CF7-4375-A73E-A8702169D9C2}" type="presParOf" srcId="{ABC08D56-14A7-4DD6-B941-4BB5DEEB6DFC}" destId="{1546201F-FF63-4B65-B349-AD7DAFD2D908}" srcOrd="0" destOrd="0" presId="urn:microsoft.com/office/officeart/2005/8/layout/orgChart1"/>
    <dgm:cxn modelId="{0A90AE13-B304-4FE8-B539-9B2919257D7B}" type="presParOf" srcId="{ABC08D56-14A7-4DD6-B941-4BB5DEEB6DFC}" destId="{BD6D1903-DA9C-40A3-B48A-3F43E983A18D}" srcOrd="1" destOrd="0" presId="urn:microsoft.com/office/officeart/2005/8/layout/orgChart1"/>
    <dgm:cxn modelId="{0F09C535-AB96-49D3-B80C-FAFB38EE89F7}" type="presParOf" srcId="{6C6B6081-05DD-4C06-8F17-1EDC0DD8DEB9}" destId="{1327A083-CACA-410D-B3DD-1C41002B199F}" srcOrd="1" destOrd="0" presId="urn:microsoft.com/office/officeart/2005/8/layout/orgChart1"/>
    <dgm:cxn modelId="{A5B93FFA-5A1E-48FD-B2F7-A7DD9519C65E}" type="presParOf" srcId="{6C6B6081-05DD-4C06-8F17-1EDC0DD8DEB9}" destId="{25825E13-5E4C-4A04-BAC3-1B7D56AAA969}" srcOrd="2" destOrd="0" presId="urn:microsoft.com/office/officeart/2005/8/layout/orgChart1"/>
    <dgm:cxn modelId="{AE3BE921-E464-4440-BFAD-82B6A3F85D57}" type="presParOf" srcId="{03DFB564-EA4D-4FBA-813F-52EA4A5936EC}" destId="{F8F3F310-FC04-4EFF-B1C0-FC1791BAEB88}" srcOrd="6" destOrd="0" presId="urn:microsoft.com/office/officeart/2005/8/layout/orgChart1"/>
    <dgm:cxn modelId="{1D45E7A9-3B72-48D2-979D-52C54BEABA73}" type="presParOf" srcId="{03DFB564-EA4D-4FBA-813F-52EA4A5936EC}" destId="{1C703E1E-9E9E-4C02-9F3A-DAF259EF8DAC}" srcOrd="7" destOrd="0" presId="urn:microsoft.com/office/officeart/2005/8/layout/orgChart1"/>
    <dgm:cxn modelId="{4470FAAB-A37A-45D9-AA2E-047153918445}" type="presParOf" srcId="{1C703E1E-9E9E-4C02-9F3A-DAF259EF8DAC}" destId="{F6B09E67-7544-4B1C-873F-3DB12A8E9119}" srcOrd="0" destOrd="0" presId="urn:microsoft.com/office/officeart/2005/8/layout/orgChart1"/>
    <dgm:cxn modelId="{4AF9F13B-862C-4E17-A313-5DCB5E783E74}" type="presParOf" srcId="{F6B09E67-7544-4B1C-873F-3DB12A8E9119}" destId="{76F0BB22-636C-45E3-B24A-CB82DC9276B5}" srcOrd="0" destOrd="0" presId="urn:microsoft.com/office/officeart/2005/8/layout/orgChart1"/>
    <dgm:cxn modelId="{B9308DFF-00AE-4192-883B-A26B46DEF6D2}" type="presParOf" srcId="{F6B09E67-7544-4B1C-873F-3DB12A8E9119}" destId="{4458E950-9CD1-4756-BDFF-EF8C09FB71EA}" srcOrd="1" destOrd="0" presId="urn:microsoft.com/office/officeart/2005/8/layout/orgChart1"/>
    <dgm:cxn modelId="{8A91821A-F61B-443F-B174-0E4B50ABE664}" type="presParOf" srcId="{1C703E1E-9E9E-4C02-9F3A-DAF259EF8DAC}" destId="{4EEE4851-0C7E-42BB-A54D-7BC1D89E3D38}" srcOrd="1" destOrd="0" presId="urn:microsoft.com/office/officeart/2005/8/layout/orgChart1"/>
    <dgm:cxn modelId="{CACF2E89-EAD3-4B32-8C5D-235C7D9E8E77}" type="presParOf" srcId="{1C703E1E-9E9E-4C02-9F3A-DAF259EF8DAC}" destId="{C316F601-8B04-4B53-A7A8-C7D501386A44}" srcOrd="2" destOrd="0" presId="urn:microsoft.com/office/officeart/2005/8/layout/orgChart1"/>
    <dgm:cxn modelId="{02BAB331-CC8F-42FB-8D69-CDF1CE8398FD}" type="presParOf" srcId="{54222B16-954C-49E8-B984-F415DB226265}" destId="{13D7142A-0DEC-4230-A56F-6C5B7CD5FBD4}" srcOrd="2" destOrd="0" presId="urn:microsoft.com/office/officeart/2005/8/layout/orgChart1"/>
    <dgm:cxn modelId="{99BE0F7B-2119-40F2-BDF5-DAD2A1EF2FBD}" type="presParOf" srcId="{20A4BD91-9655-4418-9FC9-D0CA97DE0822}" destId="{80E8D222-E88B-4DCC-B186-124B83172473}" srcOrd="6" destOrd="0" presId="urn:microsoft.com/office/officeart/2005/8/layout/orgChart1"/>
    <dgm:cxn modelId="{A8BECFB8-3C25-444E-8963-FCFDE1A34305}" type="presParOf" srcId="{20A4BD91-9655-4418-9FC9-D0CA97DE0822}" destId="{ED2793D1-6612-498A-B77D-82DB46060F05}" srcOrd="7" destOrd="0" presId="urn:microsoft.com/office/officeart/2005/8/layout/orgChart1"/>
    <dgm:cxn modelId="{45C12F32-48DC-4667-B41E-021BA16D325A}" type="presParOf" srcId="{ED2793D1-6612-498A-B77D-82DB46060F05}" destId="{8108BC57-CD2B-43B3-B842-004F5E75FE00}" srcOrd="0" destOrd="0" presId="urn:microsoft.com/office/officeart/2005/8/layout/orgChart1"/>
    <dgm:cxn modelId="{31706FFD-E09C-4020-B960-D95087A94218}" type="presParOf" srcId="{8108BC57-CD2B-43B3-B842-004F5E75FE00}" destId="{AEA56DE6-D8D1-4A54-92AB-B9B7FF7A5087}" srcOrd="0" destOrd="0" presId="urn:microsoft.com/office/officeart/2005/8/layout/orgChart1"/>
    <dgm:cxn modelId="{665A06DB-785C-4A50-9970-8803C4F12E66}" type="presParOf" srcId="{8108BC57-CD2B-43B3-B842-004F5E75FE00}" destId="{FC22FC69-6C18-4ECD-87BB-FDC60E913299}" srcOrd="1" destOrd="0" presId="urn:microsoft.com/office/officeart/2005/8/layout/orgChart1"/>
    <dgm:cxn modelId="{632E56BA-021F-4227-A11E-0860C2255731}" type="presParOf" srcId="{ED2793D1-6612-498A-B77D-82DB46060F05}" destId="{6E127334-18B7-4F7B-9D43-30AD1DB017FF}" srcOrd="1" destOrd="0" presId="urn:microsoft.com/office/officeart/2005/8/layout/orgChart1"/>
    <dgm:cxn modelId="{E0208E9B-B6FE-4839-B88C-4CFC2BE8A914}" type="presParOf" srcId="{6E127334-18B7-4F7B-9D43-30AD1DB017FF}" destId="{B375B388-C062-4BE2-B66E-89A4E7AA5147}" srcOrd="0" destOrd="0" presId="urn:microsoft.com/office/officeart/2005/8/layout/orgChart1"/>
    <dgm:cxn modelId="{1F10549A-E047-435A-9BF8-37CA27FFF9D3}" type="presParOf" srcId="{6E127334-18B7-4F7B-9D43-30AD1DB017FF}" destId="{86A0BD6E-A2CF-4E50-9562-EB579FFF97CD}" srcOrd="1" destOrd="0" presId="urn:microsoft.com/office/officeart/2005/8/layout/orgChart1"/>
    <dgm:cxn modelId="{1B8F89FF-DAB9-4E00-9F12-D1E3E5B7928E}" type="presParOf" srcId="{86A0BD6E-A2CF-4E50-9562-EB579FFF97CD}" destId="{C231F831-2A8B-4645-B3C7-A9074AD65F9A}" srcOrd="0" destOrd="0" presId="urn:microsoft.com/office/officeart/2005/8/layout/orgChart1"/>
    <dgm:cxn modelId="{266483D6-4567-439B-8D67-FD83AC7F5BA5}" type="presParOf" srcId="{C231F831-2A8B-4645-B3C7-A9074AD65F9A}" destId="{30D63560-2DFE-4A0A-9630-10DFC582481A}" srcOrd="0" destOrd="0" presId="urn:microsoft.com/office/officeart/2005/8/layout/orgChart1"/>
    <dgm:cxn modelId="{13EB8AF3-9CAF-4E66-BE3F-D31BF2752345}" type="presParOf" srcId="{C231F831-2A8B-4645-B3C7-A9074AD65F9A}" destId="{1E322F26-FD57-4035-8A69-E610AC8AA97D}" srcOrd="1" destOrd="0" presId="urn:microsoft.com/office/officeart/2005/8/layout/orgChart1"/>
    <dgm:cxn modelId="{A15C91ED-7924-4B81-AD0F-B9A3F7FB6A88}" type="presParOf" srcId="{86A0BD6E-A2CF-4E50-9562-EB579FFF97CD}" destId="{95E884F7-5F08-4BA0-A511-4EAEE1D6A00A}" srcOrd="1" destOrd="0" presId="urn:microsoft.com/office/officeart/2005/8/layout/orgChart1"/>
    <dgm:cxn modelId="{684AE649-588B-4894-909D-13D4B2445CF9}" type="presParOf" srcId="{86A0BD6E-A2CF-4E50-9562-EB579FFF97CD}" destId="{75B951AD-536B-466E-B137-40C1F688DD38}" srcOrd="2" destOrd="0" presId="urn:microsoft.com/office/officeart/2005/8/layout/orgChart1"/>
    <dgm:cxn modelId="{6554E6C1-D38A-4BEA-A0DB-B9511FD95EC1}" type="presParOf" srcId="{6E127334-18B7-4F7B-9D43-30AD1DB017FF}" destId="{C00CBD53-8D26-4FE6-9CF8-B730CE4E7986}" srcOrd="2" destOrd="0" presId="urn:microsoft.com/office/officeart/2005/8/layout/orgChart1"/>
    <dgm:cxn modelId="{C2823818-9329-440B-B899-3AEE87465746}" type="presParOf" srcId="{6E127334-18B7-4F7B-9D43-30AD1DB017FF}" destId="{2B5A5D90-D43E-41E9-BCAC-547CD445C246}" srcOrd="3" destOrd="0" presId="urn:microsoft.com/office/officeart/2005/8/layout/orgChart1"/>
    <dgm:cxn modelId="{D33774E7-4672-43B2-B4DB-56D6DF7E5AEE}" type="presParOf" srcId="{2B5A5D90-D43E-41E9-BCAC-547CD445C246}" destId="{370D9E7E-898C-4DE8-A627-0F2749165379}" srcOrd="0" destOrd="0" presId="urn:microsoft.com/office/officeart/2005/8/layout/orgChart1"/>
    <dgm:cxn modelId="{0B062279-F423-43E6-AAAD-5692F9829870}" type="presParOf" srcId="{370D9E7E-898C-4DE8-A627-0F2749165379}" destId="{B2F23487-85FC-4661-B11C-59DCCAD57BD0}" srcOrd="0" destOrd="0" presId="urn:microsoft.com/office/officeart/2005/8/layout/orgChart1"/>
    <dgm:cxn modelId="{DB852BE3-A846-4882-BA10-D262FBA19528}" type="presParOf" srcId="{370D9E7E-898C-4DE8-A627-0F2749165379}" destId="{818366D1-D9E7-4FBE-A342-F87A7EBC52C7}" srcOrd="1" destOrd="0" presId="urn:microsoft.com/office/officeart/2005/8/layout/orgChart1"/>
    <dgm:cxn modelId="{A8AC0007-24A5-4581-87B3-8A4477444A18}" type="presParOf" srcId="{2B5A5D90-D43E-41E9-BCAC-547CD445C246}" destId="{ECE5F198-C33B-42A8-812B-22B6B543FECB}" srcOrd="1" destOrd="0" presId="urn:microsoft.com/office/officeart/2005/8/layout/orgChart1"/>
    <dgm:cxn modelId="{C6A25764-F88B-46DB-A361-59FDB2E0FF22}" type="presParOf" srcId="{2B5A5D90-D43E-41E9-BCAC-547CD445C246}" destId="{5A209A63-6EF0-4BE9-8A28-D02EDE839E3A}" srcOrd="2" destOrd="0" presId="urn:microsoft.com/office/officeart/2005/8/layout/orgChart1"/>
    <dgm:cxn modelId="{542ABC40-800F-4D82-A203-E503CEDC4E71}" type="presParOf" srcId="{6E127334-18B7-4F7B-9D43-30AD1DB017FF}" destId="{71CC7580-F29D-42BA-8381-FB5BC9114CB6}" srcOrd="4" destOrd="0" presId="urn:microsoft.com/office/officeart/2005/8/layout/orgChart1"/>
    <dgm:cxn modelId="{C5BFAE9B-DE4A-4926-A9ED-B09CC9203577}" type="presParOf" srcId="{6E127334-18B7-4F7B-9D43-30AD1DB017FF}" destId="{CBC18752-71C2-47C0-ADA1-BAA8A3F5C8A7}" srcOrd="5" destOrd="0" presId="urn:microsoft.com/office/officeart/2005/8/layout/orgChart1"/>
    <dgm:cxn modelId="{3FBBFEA4-2417-468F-A194-3A9E44970771}" type="presParOf" srcId="{CBC18752-71C2-47C0-ADA1-BAA8A3F5C8A7}" destId="{0A9950C8-0653-448D-AC8D-364DCEAC721B}" srcOrd="0" destOrd="0" presId="urn:microsoft.com/office/officeart/2005/8/layout/orgChart1"/>
    <dgm:cxn modelId="{DF33AD95-0B0E-4A7F-8CF4-DB73AA109739}" type="presParOf" srcId="{0A9950C8-0653-448D-AC8D-364DCEAC721B}" destId="{DFB75A91-0F73-4320-B419-97D5054F8B1C}" srcOrd="0" destOrd="0" presId="urn:microsoft.com/office/officeart/2005/8/layout/orgChart1"/>
    <dgm:cxn modelId="{099B264E-FC6F-4D09-B5AD-BEEB44FA4FF4}" type="presParOf" srcId="{0A9950C8-0653-448D-AC8D-364DCEAC721B}" destId="{80552221-3E8C-4CE1-97B6-82D878D733E9}" srcOrd="1" destOrd="0" presId="urn:microsoft.com/office/officeart/2005/8/layout/orgChart1"/>
    <dgm:cxn modelId="{9642904B-BECC-4FA1-96B0-9A4C6F2E655E}" type="presParOf" srcId="{CBC18752-71C2-47C0-ADA1-BAA8A3F5C8A7}" destId="{01D142D5-64F8-4082-BC6B-4BE7CAB965A8}" srcOrd="1" destOrd="0" presId="urn:microsoft.com/office/officeart/2005/8/layout/orgChart1"/>
    <dgm:cxn modelId="{83F98D29-79FC-4DDE-80BB-8A0591C947BA}" type="presParOf" srcId="{CBC18752-71C2-47C0-ADA1-BAA8A3F5C8A7}" destId="{4CD167D4-BC1E-494D-8F3A-D756A2C02CB3}" srcOrd="2" destOrd="0" presId="urn:microsoft.com/office/officeart/2005/8/layout/orgChart1"/>
    <dgm:cxn modelId="{4E148894-C56A-4F1C-94D5-40401F378C15}" type="presParOf" srcId="{6E127334-18B7-4F7B-9D43-30AD1DB017FF}" destId="{95C47D76-1A77-41FA-8B36-8A2499520C93}" srcOrd="6" destOrd="0" presId="urn:microsoft.com/office/officeart/2005/8/layout/orgChart1"/>
    <dgm:cxn modelId="{E6E395E9-E75B-4392-8FBE-5C31A5DC0545}" type="presParOf" srcId="{6E127334-18B7-4F7B-9D43-30AD1DB017FF}" destId="{0531616E-E339-4BBB-A530-CB648248DD34}" srcOrd="7" destOrd="0" presId="urn:microsoft.com/office/officeart/2005/8/layout/orgChart1"/>
    <dgm:cxn modelId="{2CC3E558-127D-4603-839D-843929B39D55}" type="presParOf" srcId="{0531616E-E339-4BBB-A530-CB648248DD34}" destId="{76EECA2F-B1D4-41CA-A58D-130BA276822D}" srcOrd="0" destOrd="0" presId="urn:microsoft.com/office/officeart/2005/8/layout/orgChart1"/>
    <dgm:cxn modelId="{E788607A-8756-4CFE-B72E-EE5D2FE539DF}" type="presParOf" srcId="{76EECA2F-B1D4-41CA-A58D-130BA276822D}" destId="{CFC76DCA-B4CE-4805-9762-EFFAB2F3528F}" srcOrd="0" destOrd="0" presId="urn:microsoft.com/office/officeart/2005/8/layout/orgChart1"/>
    <dgm:cxn modelId="{05CD0EA1-5175-48C3-BA60-1560B6B9E7FD}" type="presParOf" srcId="{76EECA2F-B1D4-41CA-A58D-130BA276822D}" destId="{205D5E3D-346B-4D72-9DF4-BC3F2243CE94}" srcOrd="1" destOrd="0" presId="urn:microsoft.com/office/officeart/2005/8/layout/orgChart1"/>
    <dgm:cxn modelId="{44C73CBD-E8B4-4A35-B37A-69623BC982C8}" type="presParOf" srcId="{0531616E-E339-4BBB-A530-CB648248DD34}" destId="{584FDF13-38AC-43B5-B830-BDEF9E7797FD}" srcOrd="1" destOrd="0" presId="urn:microsoft.com/office/officeart/2005/8/layout/orgChart1"/>
    <dgm:cxn modelId="{C076767E-DCAA-4E85-BC39-C5CA01E9225E}" type="presParOf" srcId="{0531616E-E339-4BBB-A530-CB648248DD34}" destId="{DAB295A5-7419-452B-8800-C2C7731EA8B6}" srcOrd="2" destOrd="0" presId="urn:microsoft.com/office/officeart/2005/8/layout/orgChart1"/>
    <dgm:cxn modelId="{AA7A4338-FE90-41E6-B124-33DA7331B1F5}" type="presParOf" srcId="{ED2793D1-6612-498A-B77D-82DB46060F05}" destId="{C427C1CD-3EAB-4108-8F16-F98ADD642037}" srcOrd="2" destOrd="0" presId="urn:microsoft.com/office/officeart/2005/8/layout/orgChart1"/>
    <dgm:cxn modelId="{988152F2-F052-4C23-A756-93CF39D3CCFB}" type="presParOf" srcId="{07207D1F-813C-4133-A94A-B3D8B55D7FF3}" destId="{2C0D0292-3056-4726-A80D-B84DE8E002A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47D76-1A77-41FA-8B36-8A2499520C93}">
      <dsp:nvSpPr>
        <dsp:cNvPr id="0" name=""/>
        <dsp:cNvSpPr/>
      </dsp:nvSpPr>
      <dsp:spPr>
        <a:xfrm>
          <a:off x="7118706" y="2463740"/>
          <a:ext cx="314438" cy="2944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4103"/>
              </a:lnTo>
              <a:lnTo>
                <a:pt x="314438" y="294410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C7580-F29D-42BA-8381-FB5BC9114CB6}">
      <dsp:nvSpPr>
        <dsp:cNvPr id="0" name=""/>
        <dsp:cNvSpPr/>
      </dsp:nvSpPr>
      <dsp:spPr>
        <a:xfrm>
          <a:off x="7118706" y="2463740"/>
          <a:ext cx="314438" cy="2000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429"/>
              </a:lnTo>
              <a:lnTo>
                <a:pt x="314438" y="200042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CBD53-8D26-4FE6-9CF8-B730CE4E7986}">
      <dsp:nvSpPr>
        <dsp:cNvPr id="0" name=""/>
        <dsp:cNvSpPr/>
      </dsp:nvSpPr>
      <dsp:spPr>
        <a:xfrm>
          <a:off x="7118706" y="2463740"/>
          <a:ext cx="314438" cy="1148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8645"/>
              </a:lnTo>
              <a:lnTo>
                <a:pt x="314438" y="11486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5B388-C062-4BE2-B66E-89A4E7AA5147}">
      <dsp:nvSpPr>
        <dsp:cNvPr id="0" name=""/>
        <dsp:cNvSpPr/>
      </dsp:nvSpPr>
      <dsp:spPr>
        <a:xfrm>
          <a:off x="7118706" y="2463740"/>
          <a:ext cx="314438" cy="451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604"/>
              </a:lnTo>
              <a:lnTo>
                <a:pt x="314438" y="45160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8D222-E88B-4DCC-B186-124B83172473}">
      <dsp:nvSpPr>
        <dsp:cNvPr id="0" name=""/>
        <dsp:cNvSpPr/>
      </dsp:nvSpPr>
      <dsp:spPr>
        <a:xfrm>
          <a:off x="4503572" y="1594033"/>
          <a:ext cx="3453638" cy="206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83"/>
              </a:lnTo>
              <a:lnTo>
                <a:pt x="3453638" y="103083"/>
              </a:lnTo>
              <a:lnTo>
                <a:pt x="3453638" y="2061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3F310-FC04-4EFF-B1C0-FC1791BAEB88}">
      <dsp:nvSpPr>
        <dsp:cNvPr id="0" name=""/>
        <dsp:cNvSpPr/>
      </dsp:nvSpPr>
      <dsp:spPr>
        <a:xfrm>
          <a:off x="4816281" y="2463740"/>
          <a:ext cx="314438" cy="2748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8139"/>
              </a:lnTo>
              <a:lnTo>
                <a:pt x="314438" y="274813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D588D-A01A-4623-8DE8-652BA14D956B}">
      <dsp:nvSpPr>
        <dsp:cNvPr id="0" name=""/>
        <dsp:cNvSpPr/>
      </dsp:nvSpPr>
      <dsp:spPr>
        <a:xfrm>
          <a:off x="4816281" y="2463740"/>
          <a:ext cx="314438" cy="2051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1097"/>
              </a:lnTo>
              <a:lnTo>
                <a:pt x="314438" y="205109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78A41-D552-4CFD-833E-174168567F7A}">
      <dsp:nvSpPr>
        <dsp:cNvPr id="0" name=""/>
        <dsp:cNvSpPr/>
      </dsp:nvSpPr>
      <dsp:spPr>
        <a:xfrm>
          <a:off x="4816281" y="2463740"/>
          <a:ext cx="314438" cy="1251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1351"/>
              </a:lnTo>
              <a:lnTo>
                <a:pt x="314438" y="125135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153EFB-EA90-4F23-B561-EE3283C651AB}">
      <dsp:nvSpPr>
        <dsp:cNvPr id="0" name=""/>
        <dsp:cNvSpPr/>
      </dsp:nvSpPr>
      <dsp:spPr>
        <a:xfrm>
          <a:off x="4816281" y="2463740"/>
          <a:ext cx="314438" cy="451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604"/>
              </a:lnTo>
              <a:lnTo>
                <a:pt x="314438" y="45160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5C39F-86BF-4A7B-957C-DDCC3669CD05}">
      <dsp:nvSpPr>
        <dsp:cNvPr id="0" name=""/>
        <dsp:cNvSpPr/>
      </dsp:nvSpPr>
      <dsp:spPr>
        <a:xfrm>
          <a:off x="4503572" y="1594033"/>
          <a:ext cx="1151212" cy="206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83"/>
              </a:lnTo>
              <a:lnTo>
                <a:pt x="1151212" y="103083"/>
              </a:lnTo>
              <a:lnTo>
                <a:pt x="1151212" y="2061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9BDC3-DA6A-424C-BF4E-92DD05D6E8A5}">
      <dsp:nvSpPr>
        <dsp:cNvPr id="0" name=""/>
        <dsp:cNvSpPr/>
      </dsp:nvSpPr>
      <dsp:spPr>
        <a:xfrm>
          <a:off x="2513856" y="2463740"/>
          <a:ext cx="314438" cy="3239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9769"/>
              </a:lnTo>
              <a:lnTo>
                <a:pt x="314438" y="323976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4662B-B414-42FF-BAB5-62229526A6D7}">
      <dsp:nvSpPr>
        <dsp:cNvPr id="0" name=""/>
        <dsp:cNvSpPr/>
      </dsp:nvSpPr>
      <dsp:spPr>
        <a:xfrm>
          <a:off x="2513856" y="2463740"/>
          <a:ext cx="314438" cy="2542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2727"/>
              </a:lnTo>
              <a:lnTo>
                <a:pt x="314438" y="254272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89B43-29F5-4708-8299-1F9B537BC9D5}">
      <dsp:nvSpPr>
        <dsp:cNvPr id="0" name=""/>
        <dsp:cNvSpPr/>
      </dsp:nvSpPr>
      <dsp:spPr>
        <a:xfrm>
          <a:off x="2513856" y="2463740"/>
          <a:ext cx="314438" cy="1845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5686"/>
              </a:lnTo>
              <a:lnTo>
                <a:pt x="314438" y="184568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6B21E-E4B3-479F-965F-2E338305FAE3}">
      <dsp:nvSpPr>
        <dsp:cNvPr id="0" name=""/>
        <dsp:cNvSpPr/>
      </dsp:nvSpPr>
      <dsp:spPr>
        <a:xfrm>
          <a:off x="2513856" y="2463740"/>
          <a:ext cx="314438" cy="1148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8645"/>
              </a:lnTo>
              <a:lnTo>
                <a:pt x="314438" y="11486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FF2B85-5503-40ED-9A6A-EF7386B96416}">
      <dsp:nvSpPr>
        <dsp:cNvPr id="0" name=""/>
        <dsp:cNvSpPr/>
      </dsp:nvSpPr>
      <dsp:spPr>
        <a:xfrm>
          <a:off x="2513856" y="2463740"/>
          <a:ext cx="314438" cy="451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604"/>
              </a:lnTo>
              <a:lnTo>
                <a:pt x="314438" y="45160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F90DD-5A8B-4E82-8D42-3FC715E114E6}">
      <dsp:nvSpPr>
        <dsp:cNvPr id="0" name=""/>
        <dsp:cNvSpPr/>
      </dsp:nvSpPr>
      <dsp:spPr>
        <a:xfrm>
          <a:off x="3352359" y="1594033"/>
          <a:ext cx="1151212" cy="206167"/>
        </a:xfrm>
        <a:custGeom>
          <a:avLst/>
          <a:gdLst/>
          <a:ahLst/>
          <a:cxnLst/>
          <a:rect l="0" t="0" r="0" b="0"/>
          <a:pathLst>
            <a:path>
              <a:moveTo>
                <a:pt x="1151212" y="0"/>
              </a:moveTo>
              <a:lnTo>
                <a:pt x="1151212" y="103083"/>
              </a:lnTo>
              <a:lnTo>
                <a:pt x="0" y="103083"/>
              </a:lnTo>
              <a:lnTo>
                <a:pt x="0" y="2061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0FAFA-7F84-41BC-8381-2B8E11DB53BF}">
      <dsp:nvSpPr>
        <dsp:cNvPr id="0" name=""/>
        <dsp:cNvSpPr/>
      </dsp:nvSpPr>
      <dsp:spPr>
        <a:xfrm>
          <a:off x="211430" y="2463740"/>
          <a:ext cx="314438" cy="2542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2727"/>
              </a:lnTo>
              <a:lnTo>
                <a:pt x="314438" y="254272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BF903-5DC2-48DB-85D4-27DD5F2CD9AB}">
      <dsp:nvSpPr>
        <dsp:cNvPr id="0" name=""/>
        <dsp:cNvSpPr/>
      </dsp:nvSpPr>
      <dsp:spPr>
        <a:xfrm>
          <a:off x="211430" y="2463740"/>
          <a:ext cx="314438" cy="1845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5686"/>
              </a:lnTo>
              <a:lnTo>
                <a:pt x="314438" y="184568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0B995-2A59-4949-8D52-9ED85B17EE69}">
      <dsp:nvSpPr>
        <dsp:cNvPr id="0" name=""/>
        <dsp:cNvSpPr/>
      </dsp:nvSpPr>
      <dsp:spPr>
        <a:xfrm>
          <a:off x="211430" y="2463740"/>
          <a:ext cx="314438" cy="1148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8645"/>
              </a:lnTo>
              <a:lnTo>
                <a:pt x="314438" y="114864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71BDA-3689-43B8-BD8F-243151B77BEA}">
      <dsp:nvSpPr>
        <dsp:cNvPr id="0" name=""/>
        <dsp:cNvSpPr/>
      </dsp:nvSpPr>
      <dsp:spPr>
        <a:xfrm>
          <a:off x="211430" y="2463740"/>
          <a:ext cx="314438" cy="451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604"/>
              </a:lnTo>
              <a:lnTo>
                <a:pt x="314438" y="45160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F19A5-398C-41E6-B837-2A7177F26F12}">
      <dsp:nvSpPr>
        <dsp:cNvPr id="0" name=""/>
        <dsp:cNvSpPr/>
      </dsp:nvSpPr>
      <dsp:spPr>
        <a:xfrm>
          <a:off x="1049934" y="1594033"/>
          <a:ext cx="3453638" cy="206167"/>
        </a:xfrm>
        <a:custGeom>
          <a:avLst/>
          <a:gdLst/>
          <a:ahLst/>
          <a:cxnLst/>
          <a:rect l="0" t="0" r="0" b="0"/>
          <a:pathLst>
            <a:path>
              <a:moveTo>
                <a:pt x="3453638" y="0"/>
              </a:moveTo>
              <a:lnTo>
                <a:pt x="3453638" y="103083"/>
              </a:lnTo>
              <a:lnTo>
                <a:pt x="0" y="103083"/>
              </a:lnTo>
              <a:lnTo>
                <a:pt x="0" y="2061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771B4-8EF6-4FDF-A343-533A2D5B1CE5}">
      <dsp:nvSpPr>
        <dsp:cNvPr id="0" name=""/>
        <dsp:cNvSpPr/>
      </dsp:nvSpPr>
      <dsp:spPr>
        <a:xfrm>
          <a:off x="2331179" y="792421"/>
          <a:ext cx="4344785" cy="801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err="1" smtClean="0"/>
            <a:t>IFBook</a:t>
          </a:r>
          <a:r>
            <a:rPr lang="pt-BR" sz="3600" kern="1200" dirty="0" smtClean="0"/>
            <a:t> (Amigos do IF)</a:t>
          </a:r>
          <a:endParaRPr lang="en-US" sz="3600" kern="1200" dirty="0"/>
        </a:p>
      </dsp:txBody>
      <dsp:txXfrm>
        <a:off x="2331179" y="792421"/>
        <a:ext cx="4344785" cy="801612"/>
      </dsp:txXfrm>
    </dsp:sp>
    <dsp:sp modelId="{94BBC229-5CF2-448E-B6AC-CD97C53EAE71}">
      <dsp:nvSpPr>
        <dsp:cNvPr id="0" name=""/>
        <dsp:cNvSpPr/>
      </dsp:nvSpPr>
      <dsp:spPr>
        <a:xfrm>
          <a:off x="1804" y="1800201"/>
          <a:ext cx="2096258" cy="6635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Módulo 01</a:t>
          </a:r>
          <a:br>
            <a:rPr lang="pt-BR" sz="1600" b="1" kern="1200" dirty="0" smtClean="0"/>
          </a:br>
          <a:r>
            <a:rPr lang="pt-BR" sz="1600" b="1" kern="1200" dirty="0" smtClean="0"/>
            <a:t>Perfil</a:t>
          </a:r>
          <a:endParaRPr lang="en-US" sz="1600" b="1" kern="1200" dirty="0"/>
        </a:p>
      </dsp:txBody>
      <dsp:txXfrm>
        <a:off x="1804" y="1800201"/>
        <a:ext cx="2096258" cy="663539"/>
      </dsp:txXfrm>
    </dsp:sp>
    <dsp:sp modelId="{CD9B6E87-DB73-45AD-B6D8-31619FFA07AA}">
      <dsp:nvSpPr>
        <dsp:cNvPr id="0" name=""/>
        <dsp:cNvSpPr/>
      </dsp:nvSpPr>
      <dsp:spPr>
        <a:xfrm>
          <a:off x="525869" y="2669907"/>
          <a:ext cx="1687153" cy="4908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err="1" smtClean="0"/>
            <a:t>Login</a:t>
          </a:r>
          <a:endParaRPr lang="en-US" sz="1400" kern="1200" dirty="0"/>
        </a:p>
      </dsp:txBody>
      <dsp:txXfrm>
        <a:off x="525869" y="2669907"/>
        <a:ext cx="1687153" cy="490874"/>
      </dsp:txXfrm>
    </dsp:sp>
    <dsp:sp modelId="{C3C63283-6462-4006-A335-E8A722F11CEE}">
      <dsp:nvSpPr>
        <dsp:cNvPr id="0" name=""/>
        <dsp:cNvSpPr/>
      </dsp:nvSpPr>
      <dsp:spPr>
        <a:xfrm>
          <a:off x="525869" y="3366948"/>
          <a:ext cx="1687153" cy="4908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Perfil Pessoal (CPF?, Prontuário?, Foto)</a:t>
          </a:r>
          <a:endParaRPr lang="en-US" sz="1400" kern="1200" dirty="0"/>
        </a:p>
      </dsp:txBody>
      <dsp:txXfrm>
        <a:off x="525869" y="3366948"/>
        <a:ext cx="1687153" cy="490874"/>
      </dsp:txXfrm>
    </dsp:sp>
    <dsp:sp modelId="{9659D58C-65EF-4DF2-87CB-939EDE1EC983}">
      <dsp:nvSpPr>
        <dsp:cNvPr id="0" name=""/>
        <dsp:cNvSpPr/>
      </dsp:nvSpPr>
      <dsp:spPr>
        <a:xfrm>
          <a:off x="525869" y="4063989"/>
          <a:ext cx="1687153" cy="4908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Aniversariantes</a:t>
          </a:r>
          <a:endParaRPr lang="en-US" sz="1400" kern="1200" dirty="0"/>
        </a:p>
      </dsp:txBody>
      <dsp:txXfrm>
        <a:off x="525869" y="4063989"/>
        <a:ext cx="1687153" cy="490874"/>
      </dsp:txXfrm>
    </dsp:sp>
    <dsp:sp modelId="{E50BA220-EFD2-4C54-8765-81907B7C14AE}">
      <dsp:nvSpPr>
        <dsp:cNvPr id="0" name=""/>
        <dsp:cNvSpPr/>
      </dsp:nvSpPr>
      <dsp:spPr>
        <a:xfrm>
          <a:off x="525869" y="4761030"/>
          <a:ext cx="1687153" cy="4908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Áreas de Interesse</a:t>
          </a:r>
          <a:endParaRPr lang="en-US" sz="1400" kern="1200" dirty="0"/>
        </a:p>
      </dsp:txBody>
      <dsp:txXfrm>
        <a:off x="525869" y="4761030"/>
        <a:ext cx="1687153" cy="490874"/>
      </dsp:txXfrm>
    </dsp:sp>
    <dsp:sp modelId="{1838A098-8D1A-404B-8DF3-77BBEB35BE1B}">
      <dsp:nvSpPr>
        <dsp:cNvPr id="0" name=""/>
        <dsp:cNvSpPr/>
      </dsp:nvSpPr>
      <dsp:spPr>
        <a:xfrm>
          <a:off x="2304230" y="1800201"/>
          <a:ext cx="2096258" cy="6635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Módulo 02</a:t>
          </a:r>
          <a:br>
            <a:rPr lang="pt-BR" sz="1600" b="1" kern="1200" dirty="0" smtClean="0"/>
          </a:br>
          <a:r>
            <a:rPr lang="pt-BR" sz="1600" b="1" kern="1200" dirty="0" smtClean="0"/>
            <a:t>Postagem (Divulgação)</a:t>
          </a:r>
          <a:endParaRPr lang="en-US" sz="1600" b="1" kern="1200" dirty="0"/>
        </a:p>
      </dsp:txBody>
      <dsp:txXfrm>
        <a:off x="2304230" y="1800201"/>
        <a:ext cx="2096258" cy="663539"/>
      </dsp:txXfrm>
    </dsp:sp>
    <dsp:sp modelId="{64A46BFB-69AB-4695-8329-FCE9AD3CCD69}">
      <dsp:nvSpPr>
        <dsp:cNvPr id="0" name=""/>
        <dsp:cNvSpPr/>
      </dsp:nvSpPr>
      <dsp:spPr>
        <a:xfrm>
          <a:off x="2828294" y="2669907"/>
          <a:ext cx="1687153" cy="4908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/>
            <a:t>Publicação de Mensagens</a:t>
          </a:r>
          <a:endParaRPr lang="en-US" sz="1400" b="0" kern="1200" dirty="0"/>
        </a:p>
      </dsp:txBody>
      <dsp:txXfrm>
        <a:off x="2828294" y="2669907"/>
        <a:ext cx="1687153" cy="490874"/>
      </dsp:txXfrm>
    </dsp:sp>
    <dsp:sp modelId="{5C305C03-23AD-463A-BE59-38EF6F70C91F}">
      <dsp:nvSpPr>
        <dsp:cNvPr id="0" name=""/>
        <dsp:cNvSpPr/>
      </dsp:nvSpPr>
      <dsp:spPr>
        <a:xfrm>
          <a:off x="2828294" y="3366948"/>
          <a:ext cx="1687153" cy="4908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/>
            <a:t>Histórico de Mensagens</a:t>
          </a:r>
          <a:endParaRPr lang="en-US" sz="1400" b="0" kern="1200" dirty="0"/>
        </a:p>
      </dsp:txBody>
      <dsp:txXfrm>
        <a:off x="2828294" y="3366948"/>
        <a:ext cx="1687153" cy="490874"/>
      </dsp:txXfrm>
    </dsp:sp>
    <dsp:sp modelId="{FD0B5E88-605D-49A3-B6C7-9CECCBB6AE1C}">
      <dsp:nvSpPr>
        <dsp:cNvPr id="0" name=""/>
        <dsp:cNvSpPr/>
      </dsp:nvSpPr>
      <dsp:spPr>
        <a:xfrm>
          <a:off x="2828294" y="4063989"/>
          <a:ext cx="1687153" cy="4908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/>
            <a:t>Categorias de Assuntos</a:t>
          </a:r>
          <a:endParaRPr lang="en-US" sz="1400" b="0" kern="1200" dirty="0"/>
        </a:p>
      </dsp:txBody>
      <dsp:txXfrm>
        <a:off x="2828294" y="4063989"/>
        <a:ext cx="1687153" cy="490874"/>
      </dsp:txXfrm>
    </dsp:sp>
    <dsp:sp modelId="{51F2D1FA-A54D-49DE-BA38-3FD0F2CEDDB2}">
      <dsp:nvSpPr>
        <dsp:cNvPr id="0" name=""/>
        <dsp:cNvSpPr/>
      </dsp:nvSpPr>
      <dsp:spPr>
        <a:xfrm>
          <a:off x="2828294" y="4761030"/>
          <a:ext cx="1687153" cy="4908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/>
            <a:t>Informativos do IFSP</a:t>
          </a:r>
          <a:endParaRPr lang="en-US" sz="1400" b="0" kern="1200" dirty="0"/>
        </a:p>
      </dsp:txBody>
      <dsp:txXfrm>
        <a:off x="2828294" y="4761030"/>
        <a:ext cx="1687153" cy="490874"/>
      </dsp:txXfrm>
    </dsp:sp>
    <dsp:sp modelId="{64A1F766-9DFD-4003-9477-F4A8205D9FB8}">
      <dsp:nvSpPr>
        <dsp:cNvPr id="0" name=""/>
        <dsp:cNvSpPr/>
      </dsp:nvSpPr>
      <dsp:spPr>
        <a:xfrm>
          <a:off x="2828294" y="5458072"/>
          <a:ext cx="1687153" cy="4908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/>
            <a:t>Classificados (Ofertas e Procuras)</a:t>
          </a:r>
          <a:endParaRPr lang="en-US" sz="1400" b="0" kern="1200" dirty="0"/>
        </a:p>
      </dsp:txBody>
      <dsp:txXfrm>
        <a:off x="2828294" y="5458072"/>
        <a:ext cx="1687153" cy="490874"/>
      </dsp:txXfrm>
    </dsp:sp>
    <dsp:sp modelId="{C077EE6C-D240-47C0-88EE-0E79A002329E}">
      <dsp:nvSpPr>
        <dsp:cNvPr id="0" name=""/>
        <dsp:cNvSpPr/>
      </dsp:nvSpPr>
      <dsp:spPr>
        <a:xfrm>
          <a:off x="4606655" y="1800201"/>
          <a:ext cx="2096258" cy="6635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Módulo 03</a:t>
          </a:r>
          <a:br>
            <a:rPr lang="pt-BR" sz="1600" b="1" kern="1200" dirty="0" smtClean="0"/>
          </a:br>
          <a:r>
            <a:rPr lang="pt-BR" sz="1600" b="1" kern="1200" dirty="0" smtClean="0"/>
            <a:t>Eventos</a:t>
          </a:r>
          <a:endParaRPr lang="en-US" sz="1600" b="1" kern="1200" dirty="0"/>
        </a:p>
      </dsp:txBody>
      <dsp:txXfrm>
        <a:off x="4606655" y="1800201"/>
        <a:ext cx="2096258" cy="663539"/>
      </dsp:txXfrm>
    </dsp:sp>
    <dsp:sp modelId="{7C1F0F25-7FD8-4E37-95A9-4793363088B3}">
      <dsp:nvSpPr>
        <dsp:cNvPr id="0" name=""/>
        <dsp:cNvSpPr/>
      </dsp:nvSpPr>
      <dsp:spPr>
        <a:xfrm>
          <a:off x="5130720" y="2669907"/>
          <a:ext cx="1687153" cy="4908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/>
            <a:t>Criação de Eventos</a:t>
          </a:r>
          <a:endParaRPr lang="en-US" sz="1400" b="1" kern="1200" dirty="0"/>
        </a:p>
      </dsp:txBody>
      <dsp:txXfrm>
        <a:off x="5130720" y="2669907"/>
        <a:ext cx="1687153" cy="490874"/>
      </dsp:txXfrm>
    </dsp:sp>
    <dsp:sp modelId="{3CF8E090-84EE-428F-AE40-448F613955EE}">
      <dsp:nvSpPr>
        <dsp:cNvPr id="0" name=""/>
        <dsp:cNvSpPr/>
      </dsp:nvSpPr>
      <dsp:spPr>
        <a:xfrm>
          <a:off x="5130720" y="3366948"/>
          <a:ext cx="1708978" cy="6962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/>
            <a:t>Eventos com Responsável, Assuntos e Público Geral</a:t>
          </a:r>
          <a:endParaRPr lang="en-US" sz="1400" b="0" kern="1200" dirty="0"/>
        </a:p>
      </dsp:txBody>
      <dsp:txXfrm>
        <a:off x="5130720" y="3366948"/>
        <a:ext cx="1708978" cy="696285"/>
      </dsp:txXfrm>
    </dsp:sp>
    <dsp:sp modelId="{1546201F-FF63-4B65-B349-AD7DAFD2D908}">
      <dsp:nvSpPr>
        <dsp:cNvPr id="0" name=""/>
        <dsp:cNvSpPr/>
      </dsp:nvSpPr>
      <dsp:spPr>
        <a:xfrm>
          <a:off x="5130720" y="4269400"/>
          <a:ext cx="1697383" cy="4908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/>
            <a:t>Vincular Fotos, Arquivos e Vídeos</a:t>
          </a:r>
          <a:endParaRPr lang="en-US" sz="1400" b="0" kern="1200" dirty="0"/>
        </a:p>
      </dsp:txBody>
      <dsp:txXfrm>
        <a:off x="5130720" y="4269400"/>
        <a:ext cx="1697383" cy="490874"/>
      </dsp:txXfrm>
    </dsp:sp>
    <dsp:sp modelId="{76F0BB22-636C-45E3-B24A-CB82DC9276B5}">
      <dsp:nvSpPr>
        <dsp:cNvPr id="0" name=""/>
        <dsp:cNvSpPr/>
      </dsp:nvSpPr>
      <dsp:spPr>
        <a:xfrm>
          <a:off x="5130720" y="4966442"/>
          <a:ext cx="1708978" cy="4908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/>
            <a:t>Agendar Eventos no Celular</a:t>
          </a:r>
          <a:endParaRPr lang="en-US" sz="1400" b="0" kern="1200" dirty="0"/>
        </a:p>
      </dsp:txBody>
      <dsp:txXfrm>
        <a:off x="5130720" y="4966442"/>
        <a:ext cx="1708978" cy="490874"/>
      </dsp:txXfrm>
    </dsp:sp>
    <dsp:sp modelId="{AEA56DE6-D8D1-4A54-92AB-B9B7FF7A5087}">
      <dsp:nvSpPr>
        <dsp:cNvPr id="0" name=""/>
        <dsp:cNvSpPr/>
      </dsp:nvSpPr>
      <dsp:spPr>
        <a:xfrm>
          <a:off x="6909081" y="1800201"/>
          <a:ext cx="2096258" cy="6635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smtClean="0"/>
            <a:t>Módulo 04</a:t>
          </a:r>
          <a:br>
            <a:rPr lang="pt-BR" sz="1600" b="1" kern="1200" dirty="0" smtClean="0"/>
          </a:br>
          <a:r>
            <a:rPr lang="pt-BR" sz="1600" b="1" kern="1200" dirty="0" smtClean="0"/>
            <a:t>Fóruns</a:t>
          </a:r>
          <a:endParaRPr lang="en-US" sz="1600" b="1" kern="1200" dirty="0"/>
        </a:p>
      </dsp:txBody>
      <dsp:txXfrm>
        <a:off x="6909081" y="1800201"/>
        <a:ext cx="2096258" cy="663539"/>
      </dsp:txXfrm>
    </dsp:sp>
    <dsp:sp modelId="{30D63560-2DFE-4A0A-9630-10DFC582481A}">
      <dsp:nvSpPr>
        <dsp:cNvPr id="0" name=""/>
        <dsp:cNvSpPr/>
      </dsp:nvSpPr>
      <dsp:spPr>
        <a:xfrm>
          <a:off x="7433145" y="2669907"/>
          <a:ext cx="1552811" cy="4908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/>
            <a:t>Criação de Fóruns</a:t>
          </a:r>
          <a:endParaRPr lang="en-US" sz="1400" b="0" kern="1200" dirty="0"/>
        </a:p>
      </dsp:txBody>
      <dsp:txXfrm>
        <a:off x="7433145" y="2669907"/>
        <a:ext cx="1552811" cy="490874"/>
      </dsp:txXfrm>
    </dsp:sp>
    <dsp:sp modelId="{B2F23487-85FC-4661-B11C-59DCCAD57BD0}">
      <dsp:nvSpPr>
        <dsp:cNvPr id="0" name=""/>
        <dsp:cNvSpPr/>
      </dsp:nvSpPr>
      <dsp:spPr>
        <a:xfrm>
          <a:off x="7433145" y="3366948"/>
          <a:ext cx="1601545" cy="4908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/>
            <a:t>Fóruns com Criador e para Público Geral</a:t>
          </a:r>
        </a:p>
      </dsp:txBody>
      <dsp:txXfrm>
        <a:off x="7433145" y="3366948"/>
        <a:ext cx="1601545" cy="490874"/>
      </dsp:txXfrm>
    </dsp:sp>
    <dsp:sp modelId="{DFB75A91-0F73-4320-B419-97D5054F8B1C}">
      <dsp:nvSpPr>
        <dsp:cNvPr id="0" name=""/>
        <dsp:cNvSpPr/>
      </dsp:nvSpPr>
      <dsp:spPr>
        <a:xfrm>
          <a:off x="7433145" y="4063989"/>
          <a:ext cx="1592277" cy="8003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/>
            <a:t>Publicação de Mensagens / Respostas as Mensagens</a:t>
          </a:r>
        </a:p>
      </dsp:txBody>
      <dsp:txXfrm>
        <a:off x="7433145" y="4063989"/>
        <a:ext cx="1592277" cy="800360"/>
      </dsp:txXfrm>
    </dsp:sp>
    <dsp:sp modelId="{CFC76DCA-B4CE-4805-9762-EFFAB2F3528F}">
      <dsp:nvSpPr>
        <dsp:cNvPr id="0" name=""/>
        <dsp:cNvSpPr/>
      </dsp:nvSpPr>
      <dsp:spPr>
        <a:xfrm>
          <a:off x="7433145" y="5070517"/>
          <a:ext cx="1592169" cy="6746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b="0" kern="1200" dirty="0" smtClean="0"/>
            <a:t>Direcionar Mensagens para Assuntos Específicos</a:t>
          </a:r>
          <a:endParaRPr lang="en-US" sz="1400" b="0" kern="1200" dirty="0"/>
        </a:p>
      </dsp:txBody>
      <dsp:txXfrm>
        <a:off x="7433145" y="5070517"/>
        <a:ext cx="1592169" cy="674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5A0A-DE9B-4FB7-9D35-06E6C21DCB32}" type="datetimeFigureOut">
              <a:rPr lang="pt-BR" smtClean="0"/>
              <a:t>29/11/2013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9AE-BD0D-463A-8AF4-34E186A8A3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98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5A0A-DE9B-4FB7-9D35-06E6C21DCB32}" type="datetimeFigureOut">
              <a:rPr lang="pt-BR" smtClean="0"/>
              <a:t>29/11/2013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9AE-BD0D-463A-8AF4-34E186A8A3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61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5A0A-DE9B-4FB7-9D35-06E6C21DCB32}" type="datetimeFigureOut">
              <a:rPr lang="pt-BR" smtClean="0"/>
              <a:t>29/11/2013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9AE-BD0D-463A-8AF4-34E186A8A3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95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5A0A-DE9B-4FB7-9D35-06E6C21DCB32}" type="datetimeFigureOut">
              <a:rPr lang="pt-BR" smtClean="0"/>
              <a:t>29/11/2013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9AE-BD0D-463A-8AF4-34E186A8A3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21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5A0A-DE9B-4FB7-9D35-06E6C21DCB32}" type="datetimeFigureOut">
              <a:rPr lang="pt-BR" smtClean="0"/>
              <a:t>29/11/2013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9AE-BD0D-463A-8AF4-34E186A8A3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30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5A0A-DE9B-4FB7-9D35-06E6C21DCB32}" type="datetimeFigureOut">
              <a:rPr lang="pt-BR" smtClean="0"/>
              <a:t>29/11/2013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9AE-BD0D-463A-8AF4-34E186A8A3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14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5A0A-DE9B-4FB7-9D35-06E6C21DCB32}" type="datetimeFigureOut">
              <a:rPr lang="pt-BR" smtClean="0"/>
              <a:t>29/11/2013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9AE-BD0D-463A-8AF4-34E186A8A3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99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5A0A-DE9B-4FB7-9D35-06E6C21DCB32}" type="datetimeFigureOut">
              <a:rPr lang="pt-BR" smtClean="0"/>
              <a:t>29/11/2013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9AE-BD0D-463A-8AF4-34E186A8A3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54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5A0A-DE9B-4FB7-9D35-06E6C21DCB32}" type="datetimeFigureOut">
              <a:rPr lang="pt-BR" smtClean="0"/>
              <a:t>29/11/2013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9AE-BD0D-463A-8AF4-34E186A8A3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44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5A0A-DE9B-4FB7-9D35-06E6C21DCB32}" type="datetimeFigureOut">
              <a:rPr lang="pt-BR" smtClean="0"/>
              <a:t>29/11/2013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9AE-BD0D-463A-8AF4-34E186A8A3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79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75A0A-DE9B-4FB7-9D35-06E6C21DCB32}" type="datetimeFigureOut">
              <a:rPr lang="pt-BR" smtClean="0"/>
              <a:t>29/11/2013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F9AE-BD0D-463A-8AF4-34E186A8A3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1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75A0A-DE9B-4FB7-9D35-06E6C21DCB32}" type="datetimeFigureOut">
              <a:rPr lang="pt-BR" smtClean="0"/>
              <a:t>29/11/2013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EF9AE-BD0D-463A-8AF4-34E186A8A3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69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/>
        </p:nvGraphicFramePr>
        <p:xfrm>
          <a:off x="53752" y="58316"/>
          <a:ext cx="9036496" cy="6741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71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Equipes do Projeto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Módulo 01 - Perfil:</a:t>
            </a:r>
            <a:br>
              <a:rPr lang="pt-BR" dirty="0" smtClean="0"/>
            </a:br>
            <a:r>
              <a:rPr lang="pt-BR" sz="2400" dirty="0" err="1" smtClean="0"/>
              <a:t>Maximilian</a:t>
            </a:r>
            <a:r>
              <a:rPr lang="pt-BR" sz="2400" dirty="0" smtClean="0"/>
              <a:t>, Fagner,  Luis Fernando e </a:t>
            </a:r>
            <a:r>
              <a:rPr lang="pt-BR" sz="2400" dirty="0" err="1" smtClean="0"/>
              <a:t>Fellipe</a:t>
            </a:r>
            <a:r>
              <a:rPr lang="pt-BR" sz="2400" dirty="0" smtClean="0"/>
              <a:t> </a:t>
            </a:r>
            <a:r>
              <a:rPr lang="pt-BR" sz="2400" dirty="0" err="1" smtClean="0"/>
              <a:t>Scaramelo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Módulo 02 - Postagem:</a:t>
            </a:r>
            <a:br>
              <a:rPr lang="pt-BR" dirty="0" smtClean="0"/>
            </a:br>
            <a:r>
              <a:rPr lang="pt-BR" sz="2400" dirty="0" smtClean="0"/>
              <a:t>Danilo Oliveira,  Tiago, Wellington, Bruno e Jessé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Módulo 03 - Eventos:</a:t>
            </a:r>
            <a:br>
              <a:rPr lang="pt-BR" dirty="0" smtClean="0"/>
            </a:br>
            <a:r>
              <a:rPr lang="pt-BR" sz="2600" dirty="0" smtClean="0"/>
              <a:t>Simone, Degine, Danilo Silva,  Rubens e Lucas </a:t>
            </a:r>
          </a:p>
          <a:p>
            <a:endParaRPr lang="pt-BR" dirty="0" smtClean="0"/>
          </a:p>
          <a:p>
            <a:r>
              <a:rPr lang="pt-BR" dirty="0" smtClean="0"/>
              <a:t>Módulo 04 - Fóruns: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600" dirty="0" smtClean="0"/>
              <a:t>Daiane, Samara, </a:t>
            </a:r>
            <a:r>
              <a:rPr lang="en-US" sz="2600" dirty="0" smtClean="0"/>
              <a:t> Ricardo e Diego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834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Apresentação na tela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Equipes do Projeto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Daiane</dc:creator>
  <cp:lastModifiedBy>Daiane</cp:lastModifiedBy>
  <cp:revision>4</cp:revision>
  <dcterms:created xsi:type="dcterms:W3CDTF">2013-11-28T10:16:59Z</dcterms:created>
  <dcterms:modified xsi:type="dcterms:W3CDTF">2013-11-29T10:42:06Z</dcterms:modified>
</cp:coreProperties>
</file>