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7B55819B.xml" ContentType="application/vnd.ms-powerpoint.comments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5" r:id="rId10"/>
    <p:sldId id="266" r:id="rId11"/>
    <p:sldId id="264" r:id="rId12"/>
    <p:sldId id="267" r:id="rId1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1D1F565-91DA-EDAF-E6F9-B6E9931400A5}" name="Espen Klippenberg Bø" initials="EK" userId="S::ekb@stormelektro.no::ad3bbe64-9211-4e56-8a02-89c71f2b0b3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50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modernComment_100_7B55819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E2D2FE5-4C15-4CA4-9D93-E96E34BA09D7}" authorId="{51D1F565-91DA-EDAF-E6F9-B6E9931400A5}" created="2025-04-17T19:02:11.456">
    <pc:sldMkLst xmlns:pc="http://schemas.microsoft.com/office/powerpoint/2013/main/command">
      <pc:docMk/>
      <pc:sldMk cId="2069201307" sldId="256"/>
    </pc:sldMkLst>
    <p188:txBody>
      <a:bodyPr/>
      <a:lstStyle/>
      <a:p>
        <a:r>
          <a:rPr lang="nb-NO"/>
          <a:t>presentere mitt avsluttende prosjekt der jeg har jobbet med sikker kommunikasjon mellom WAGO PLS og Ignition SCADA, og hvordan jeg brukte Tailscale og OPC UA for å oppnå dette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1BD91-224E-46EE-B309-5872AF7BDDF5}" type="datetimeFigureOut">
              <a:rPr lang="nb-NO" smtClean="0"/>
              <a:t>17.04.2025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EE1CA-0570-41CE-B7C2-1EB6772764E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86157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E1CA-0570-41CE-B7C2-1EB6772764EA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627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E1CA-0570-41CE-B7C2-1EB6772764EA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6733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F5FE9-EA33-7E1B-2BA1-5D0A06116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5E30D-07CA-E54E-2D25-BB2446AB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C0F8A-5725-4A3A-4B59-CB1AD70A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1FD7-5C7A-4C36-A7F8-B923B96AD6A9}" type="datetimeFigureOut">
              <a:rPr lang="nb-NO" smtClean="0"/>
              <a:t>17.04.2025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A628E-143F-08F7-2783-8BB7367A1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BB534-2523-CDD0-7B6E-1A34A7D3F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F323-9670-4D98-BC25-C456A338BB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046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1265-1FAA-E3E3-98A6-1E641F828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A4242-C3EC-B884-E9FF-086A398EC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46BF2-7AAA-9583-64FE-202FA363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1FD7-5C7A-4C36-A7F8-B923B96AD6A9}" type="datetimeFigureOut">
              <a:rPr lang="nb-NO" smtClean="0"/>
              <a:t>17.04.2025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4CC22-CC89-54CB-969A-147363464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6E82B-95A2-2D0B-15C7-BD340780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F323-9670-4D98-BC25-C456A338BB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766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302293-A036-1AD8-D541-6F043FABC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50584-ECAC-78CC-F713-02E035392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306BB-2D3B-536E-71C5-D3240548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1FD7-5C7A-4C36-A7F8-B923B96AD6A9}" type="datetimeFigureOut">
              <a:rPr lang="nb-NO" smtClean="0"/>
              <a:t>17.04.2025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5F6B4-6900-50D6-039F-0B4C924F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D9CFC-94B9-7324-7210-FF02FD09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F323-9670-4D98-BC25-C456A338BB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9311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7B4E-A61D-2042-362A-4BD73D901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31C32-781F-B645-8F3F-129B228DE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5969A-A923-8E73-CDCE-F76F46320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1FD7-5C7A-4C36-A7F8-B923B96AD6A9}" type="datetimeFigureOut">
              <a:rPr lang="nb-NO" smtClean="0"/>
              <a:t>17.04.2025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187A8-94C7-0DF6-5D20-E0AC0928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737ED-650B-E6D4-6A35-7E40B47D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F323-9670-4D98-BC25-C456A338BB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488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D3A44-B505-7487-11EA-62E6692A9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0018C-CEF7-FE0C-4B4C-7D462F7A7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B8EA-19FC-7D64-07F0-E8A0BAAE2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1FD7-5C7A-4C36-A7F8-B923B96AD6A9}" type="datetimeFigureOut">
              <a:rPr lang="nb-NO" smtClean="0"/>
              <a:t>17.04.2025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138A-3A5C-545C-4E9A-62DA7F62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8BD94-CF65-50F9-186D-47C9BDDA3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F323-9670-4D98-BC25-C456A338BB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376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09B9-9894-B025-346D-59638C663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9AB8F-5539-189E-954F-42EC1F441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69847-C71F-5743-DC72-C3B1A98AE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13BE0-37E3-8591-B006-274FC5D66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1FD7-5C7A-4C36-A7F8-B923B96AD6A9}" type="datetimeFigureOut">
              <a:rPr lang="nb-NO" smtClean="0"/>
              <a:t>17.04.2025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5BA4F-947F-1B4B-9EE5-E46C25DA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9B04C-FE2C-7E27-9253-D6D001CD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F323-9670-4D98-BC25-C456A338BB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827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2D9D5-7ED9-185B-0321-E59868B88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64E63-1A16-A5B0-29B7-E28B0EC28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C61F5-5557-A2BF-03B9-1D218EDF5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29894-B5D9-079D-2F9F-EDE815F1A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22762-F084-B61B-53BA-3CDD77A76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7B73BF-F665-EBAD-0E06-982EDECF6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1FD7-5C7A-4C36-A7F8-B923B96AD6A9}" type="datetimeFigureOut">
              <a:rPr lang="nb-NO" smtClean="0"/>
              <a:t>17.04.2025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A2ED5-C9C6-61C6-58C1-E09BEBDA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AA4FCC-1A29-999D-725E-069110AD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F323-9670-4D98-BC25-C456A338BB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865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BC71-892B-66CA-ECA0-D2F14838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2D6841-0FD1-5CBF-75B7-550DD156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1FD7-5C7A-4C36-A7F8-B923B96AD6A9}" type="datetimeFigureOut">
              <a:rPr lang="nb-NO" smtClean="0"/>
              <a:t>17.04.2025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B1779-50E3-8B28-76C3-B14D5A18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5DAD9-A35E-3D8D-2E74-FD005FF5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F323-9670-4D98-BC25-C456A338BB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184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F60ACF-AEF7-3F53-34BC-60BD1B65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1FD7-5C7A-4C36-A7F8-B923B96AD6A9}" type="datetimeFigureOut">
              <a:rPr lang="nb-NO" smtClean="0"/>
              <a:t>17.04.2025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25D09-EEF7-1050-64E1-17510265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774D3-F1A0-985A-5DC3-D2807FEE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F323-9670-4D98-BC25-C456A338BB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925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DF78F-C583-2F5E-611C-AA2FE3B7D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DCFAE-7AE1-2BDB-CBA0-1635D955B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4F250-7EE8-A6A5-9DEF-5DA464E3F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EF700-DAD1-306F-E566-613B3B48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1FD7-5C7A-4C36-A7F8-B923B96AD6A9}" type="datetimeFigureOut">
              <a:rPr lang="nb-NO" smtClean="0"/>
              <a:t>17.04.2025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1190A-6160-7BEB-1714-AC639792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48DC1-2CAF-9132-1FCB-F3ACF7B0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F323-9670-4D98-BC25-C456A338BB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8671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05E8-0D27-4407-AEB9-4BB934C1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92DA3-3459-29AB-7371-548B483BB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CE267-94B5-C567-85C0-A349F83B8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1EAAA-2781-A953-FC8E-62D59F07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1FD7-5C7A-4C36-A7F8-B923B96AD6A9}" type="datetimeFigureOut">
              <a:rPr lang="nb-NO" smtClean="0"/>
              <a:t>17.04.2025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BF63F-2587-E78B-CCBD-8B282219A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B29F4-1F3B-CDB9-5488-0428AFB23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F323-9670-4D98-BC25-C456A338BB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3149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tx2">
                <a:lumMod val="75000"/>
                <a:lumOff val="25000"/>
              </a:schemeClr>
            </a:gs>
            <a:gs pos="100000">
              <a:schemeClr val="tx2">
                <a:lumMod val="75000"/>
                <a:lumOff val="2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6B33D-512B-2094-D043-A15A5F591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43B33-1C81-9CFE-056C-728B2AF5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3D00D-2832-712E-1677-1F12DB3D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9D1FD7-5C7A-4C36-A7F8-B923B96AD6A9}" type="datetimeFigureOut">
              <a:rPr lang="nb-NO" smtClean="0"/>
              <a:t>17.04.2025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2E5D3-7323-4768-E332-B4DD13D61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B6F9C-1776-27DD-98E9-9297A1280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02F323-9670-4D98-BC25-C456A338BB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4371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7B55819B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1D37-4852-B2E8-92BD-4CDBD9880B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Sikker kommunikasjon i </a:t>
            </a:r>
            <a:r>
              <a:rPr lang="nb-NO" dirty="0" err="1"/>
              <a:t>byggautomasjon</a:t>
            </a:r>
            <a:r>
              <a:rPr lang="nb-NO" dirty="0"/>
              <a:t> med </a:t>
            </a:r>
            <a:r>
              <a:rPr lang="nb-NO" dirty="0" err="1"/>
              <a:t>Tailscale</a:t>
            </a:r>
            <a:r>
              <a:rPr lang="nb-NO" dirty="0"/>
              <a:t> og OPC UA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CB208A-4E1F-D96C-B985-BDDC8E6B89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516080" y="4147697"/>
            <a:ext cx="29824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b-NO" altLang="nb-N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Navn: Espen Klippenberg Bø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b-NO" altLang="nb-N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Dato: 20.02.2025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E85712-D0D2-FBF0-8E84-85D25C5E9C8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747" y="0"/>
            <a:ext cx="6888480" cy="6888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920130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2BF9-9383-01CA-BB95-ED226BAC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Kost/Nytte-vurdering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089BA8-5382-AE98-58B1-C018E3F08D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53276"/>
            <a:ext cx="765350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Lave lisenskostnader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Redusert tid brukt på manuelle nettverksoppsett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Skript for automatisering gir langsiktig nytteverdi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Økt sikkerhet uten kostbart utstyr</a:t>
            </a:r>
          </a:p>
        </p:txBody>
      </p:sp>
    </p:spTree>
    <p:extLst>
      <p:ext uri="{BB962C8B-B14F-4D97-AF65-F5344CB8AC3E}">
        <p14:creationId xmlns:p14="http://schemas.microsoft.com/office/powerpoint/2010/main" val="499509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325E-C3EC-B2D3-5888-1A55F1B14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Konklusjon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0DE4F4-3DAC-F68E-B893-9DD8277219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78190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Justert løsning fungerte innenfor rammer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Kommunikasjon er kryptert og testet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Resultatet er praktisk anvendbart og dokumentert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Klar til bruk i reelle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byggautomasjonsmiljøer</a:t>
            </a:r>
            <a:endParaRPr kumimoji="0" lang="nb-NO" altLang="nb-N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(Body)"/>
            </a:endParaRPr>
          </a:p>
        </p:txBody>
      </p:sp>
      <p:pic>
        <p:nvPicPr>
          <p:cNvPr id="5" name="Picture 4" descr="A close-up of a white electronic device&#10;&#10;AI-generated content may be incorrect.">
            <a:extLst>
              <a:ext uri="{FF2B5EF4-FFF2-40B4-BE49-F238E27FC236}">
                <a16:creationId xmlns:a16="http://schemas.microsoft.com/office/drawing/2014/main" id="{7CEB11E1-D2E8-7372-117F-06CB83F26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59826"/>
            <a:ext cx="1502410" cy="1250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A47D85-7DBE-83FE-8EC7-84DA392163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789" y="4742376"/>
            <a:ext cx="124079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E9A4D07E-B14E-EE1C-AF55-ACD361A552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817" y="4756351"/>
            <a:ext cx="35718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24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87F8D-1185-7848-2E87-120A115A9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34DE1-200F-9B12-F7A3-2758C03B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kern="0" dirty="0">
                <a:solidFill>
                  <a:srgbClr val="000000"/>
                </a:solidFill>
                <a:effectLst/>
                <a:latin typeface="Aptos Display (Headings)"/>
                <a:ea typeface="Times New Roman" panose="02020603050405020304" pitchFamily="18" charset="0"/>
                <a:cs typeface="Times New Roman" panose="02020603050405020304" pitchFamily="18" charset="0"/>
              </a:rPr>
              <a:t>Storm elektro sin infrastruktur</a:t>
            </a:r>
            <a:endParaRPr lang="nb-NO" dirty="0">
              <a:latin typeface="Aptos Display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18122-FB38-7ECC-BBBE-5BFD2887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063"/>
            <a:ext cx="10515600" cy="1819449"/>
          </a:xfrm>
        </p:spPr>
        <p:txBody>
          <a:bodyPr/>
          <a:lstStyle/>
          <a:p>
            <a:pPr marL="0" indent="0">
              <a:buNone/>
            </a:pPr>
            <a:r>
              <a:rPr lang="nb-NO" dirty="0">
                <a:latin typeface="Aptos (Body)"/>
              </a:rPr>
              <a:t>Løsningen er tatt </a:t>
            </a:r>
            <a:r>
              <a:rPr lang="nb-NO" dirty="0" err="1">
                <a:latin typeface="Aptos (Body)"/>
              </a:rPr>
              <a:t>ibruk</a:t>
            </a:r>
            <a:endParaRPr lang="nb-NO" dirty="0">
              <a:latin typeface="Aptos (Body)"/>
            </a:endParaRP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effectLst/>
                <a:latin typeface="Aptos (Body)"/>
                <a:ea typeface="Times New Roman" panose="02020603050405020304" pitchFamily="18" charset="0"/>
                <a:cs typeface="Times New Roman" panose="02020603050405020304" pitchFamily="18" charset="0"/>
              </a:rPr>
              <a:t>Løsningen er robust mot tap av internettforbindelse, og støtter både tilkobling for drift og for videre programmering og konfigurasjon av PLS-en via fjernaksess.</a:t>
            </a:r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B437B5-2C1F-E654-8C6F-5E5FC2935C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43512"/>
            <a:ext cx="9843370" cy="3632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466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A1BD-3CF1-18A4-DD67-76DFBE106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Bakgrunn for prosjektet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F6743B-6300-B0FC-79C8-83CBD739B9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308797"/>
            <a:ext cx="1079000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Økt krav til sikkerhet i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byggautomasjon</a:t>
            </a:r>
            <a:endParaRPr kumimoji="0" lang="nb-NO" altLang="nb-N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nb-NO" altLang="nb-N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Målet: Automatisert og sikker kommunikasjon mellom PLS og SCADA</a:t>
            </a:r>
          </a:p>
        </p:txBody>
      </p:sp>
    </p:spTree>
    <p:extLst>
      <p:ext uri="{BB962C8B-B14F-4D97-AF65-F5344CB8AC3E}">
        <p14:creationId xmlns:p14="http://schemas.microsoft.com/office/powerpoint/2010/main" val="29684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EEB4-D2ED-034B-657C-F1F2B0D13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Opprinnelig problemstilling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575B1-88CE-5ECE-EB1A-0294691F0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Fullautomatisert sertifikathåndtering med OPC UA og GDS</a:t>
            </a:r>
          </a:p>
          <a:p>
            <a:pPr marL="0" indent="0">
              <a:buNone/>
            </a:pPr>
            <a:r>
              <a:rPr lang="nb-NO" dirty="0"/>
              <a:t>Bruke X.509-sertifikater og Global </a:t>
            </a:r>
            <a:r>
              <a:rPr lang="nb-NO" dirty="0" err="1"/>
              <a:t>Discovery</a:t>
            </a:r>
            <a:r>
              <a:rPr lang="nb-NO" dirty="0"/>
              <a:t> Server</a:t>
            </a:r>
          </a:p>
          <a:p>
            <a:pPr marL="0" indent="0">
              <a:buNone/>
            </a:pPr>
            <a:r>
              <a:rPr lang="da-DK" dirty="0"/>
              <a:t>Planlagt løsning: CODESYS + Ignition SCADA + GDS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3543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E842-6600-680A-5082-0945FF3EB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Teknisk utfordring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2186DA-1FE3-4721-3F61-6A9BA03AD3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308797"/>
            <a:ext cx="587513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WAGO CC100 støtter ikke GDS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Sertifikatdeling måtte gjøres manuelt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Behov for alternativ løsning</a:t>
            </a:r>
          </a:p>
        </p:txBody>
      </p:sp>
    </p:spTree>
    <p:extLst>
      <p:ext uri="{BB962C8B-B14F-4D97-AF65-F5344CB8AC3E}">
        <p14:creationId xmlns:p14="http://schemas.microsoft.com/office/powerpoint/2010/main" val="106601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77E0-954C-8371-1891-8AA760DA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Justert problemstilling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C794F2-8C21-9563-0145-6101309C6D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13118"/>
            <a:ext cx="895116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Fokus på sikker kommunikasjon og delvis automatisering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Bruke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Tailscale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 som VPN-lag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Automatisert HTTPS-sertifikater på PLS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Manuell håndtering av OPC UA-sertifikater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59292-562B-E589-C342-8850E150F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187" y="4250591"/>
            <a:ext cx="2488565" cy="1932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6FC434-8F70-EC06-C417-438615BA9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955" y="2938681"/>
            <a:ext cx="2552065" cy="3244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294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5C92-C447-4BBF-B654-F9806034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Løsningsoversikt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6F71F8-AD60-ABDB-E340-BF03E2001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611" y="2513272"/>
            <a:ext cx="6144778" cy="457450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171807F8-3313-1027-59D5-401C143603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52576"/>
            <a:ext cx="685668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Tailscale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: transportkryptering (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WireGuard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OPC UA: applikasjonslag-kryptering (X.509)</a:t>
            </a:r>
          </a:p>
        </p:txBody>
      </p:sp>
    </p:spTree>
    <p:extLst>
      <p:ext uri="{BB962C8B-B14F-4D97-AF65-F5344CB8AC3E}">
        <p14:creationId xmlns:p14="http://schemas.microsoft.com/office/powerpoint/2010/main" val="3285300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160F-D4F8-AF15-E43D-722A625F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Tailscale</a:t>
            </a:r>
            <a:r>
              <a:rPr lang="nb-NO" dirty="0"/>
              <a:t> og HTTPS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C94667-71FC-8D6A-CA27-97F6C32FA8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40495"/>
            <a:ext cx="888050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Tailscale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 gir automatisk VPN mellom enhetene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Bruker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cert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-funksjonen i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Tailscale</a:t>
            </a:r>
            <a:endParaRPr kumimoji="0" lang="nb-NO" altLang="nb-N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Bash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-skript oppdaterer sertifikater for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WebVisu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 (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lighttpd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)</a:t>
            </a:r>
          </a:p>
        </p:txBody>
      </p:sp>
      <p:pic>
        <p:nvPicPr>
          <p:cNvPr id="6" name="Picture 5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D5DA4F49-B433-E4E3-0AA8-A2F37AF33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8" y="4130795"/>
            <a:ext cx="7449185" cy="2138680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C33E81B-8B71-78DC-88B6-D0433840C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104" y="2949695"/>
            <a:ext cx="5760720" cy="331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60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7C409-A45C-861B-D6C6-7FCB5DC1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OPC UA og sertifikater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1A7E05-8435-69A9-6E54-E0CDF8223F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74359"/>
            <a:ext cx="596144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Manuell import/eksport av sertifikater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Sign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 &amp;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Encrypt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-modus aktivert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Verifisering via Ignition og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UaExpert</a:t>
            </a:r>
            <a:endParaRPr kumimoji="0" lang="nb-NO" altLang="nb-N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(Body)"/>
            </a:endParaRPr>
          </a:p>
        </p:txBody>
      </p:sp>
      <p:pic>
        <p:nvPicPr>
          <p:cNvPr id="5" name="Picture 4" descr="Security_screen2">
            <a:extLst>
              <a:ext uri="{FF2B5EF4-FFF2-40B4-BE49-F238E27FC236}">
                <a16:creationId xmlns:a16="http://schemas.microsoft.com/office/drawing/2014/main" id="{F930A83F-29D3-36AE-C03B-BE7FFC2BB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81" y="3954227"/>
            <a:ext cx="4541743" cy="2477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0748F93-748A-E113-B371-A3B50FFE3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475" y="3954226"/>
            <a:ext cx="5851216" cy="247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4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3F8E-0C02-BF7D-66F9-89494BD5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Fordeler og ulemper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17BC53-B3CA-95C6-E506-BA25442BA1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82091"/>
            <a:ext cx="505439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Enkelt oppsett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Stabil og sikker kommunikasjon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Fleksibel og skalerbar</a:t>
            </a: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</a:b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− Manuell OPC UA-håndtering</a:t>
            </a: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</a:b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− Ikke full GDS-integrasjon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36F50-074B-B035-490B-9096B252AF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531" y="1156589"/>
            <a:ext cx="5271537" cy="3893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1750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257</Words>
  <Application>Microsoft Office PowerPoint</Application>
  <PresentationFormat>Widescreen</PresentationFormat>
  <Paragraphs>50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(Body)</vt:lpstr>
      <vt:lpstr>Aptos Display</vt:lpstr>
      <vt:lpstr>Aptos Display (Headings)</vt:lpstr>
      <vt:lpstr>Arial</vt:lpstr>
      <vt:lpstr>Office Theme</vt:lpstr>
      <vt:lpstr>Sikker kommunikasjon i byggautomasjon med Tailscale og OPC UA</vt:lpstr>
      <vt:lpstr>Bakgrunn for prosjektet</vt:lpstr>
      <vt:lpstr>Opprinnelig problemstilling</vt:lpstr>
      <vt:lpstr>Teknisk utfordring</vt:lpstr>
      <vt:lpstr>Justert problemstilling</vt:lpstr>
      <vt:lpstr>Løsningsoversikt </vt:lpstr>
      <vt:lpstr>Tailscale og HTTPS</vt:lpstr>
      <vt:lpstr>OPC UA og sertifikater</vt:lpstr>
      <vt:lpstr>Fordeler og ulemper</vt:lpstr>
      <vt:lpstr>Kost/Nytte-vurdering</vt:lpstr>
      <vt:lpstr>Konklusjon</vt:lpstr>
      <vt:lpstr>Storm elektro sin infrastruktur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Espen Klippenberg Bø</dc:creator>
  <cp:lastModifiedBy>Espen Klippenberg Bø</cp:lastModifiedBy>
  <cp:revision>3</cp:revision>
  <dcterms:created xsi:type="dcterms:W3CDTF">2025-04-17T15:35:54Z</dcterms:created>
  <dcterms:modified xsi:type="dcterms:W3CDTF">2025-04-17T19:38:07Z</dcterms:modified>
</cp:coreProperties>
</file>