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5" r:id="rId1"/>
  </p:sldMasterIdLst>
  <p:sldIdLst>
    <p:sldId id="256" r:id="rId2"/>
    <p:sldId id="259" r:id="rId3"/>
    <p:sldId id="257" r:id="rId4"/>
    <p:sldId id="258"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195"/>
    <p:restoredTop sz="94699"/>
  </p:normalViewPr>
  <p:slideViewPr>
    <p:cSldViewPr snapToGrid="0" snapToObjects="1">
      <p:cViewPr varScale="1">
        <p:scale>
          <a:sx n="98" d="100"/>
          <a:sy n="98" d="100"/>
        </p:scale>
        <p:origin x="640"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0F8CF-692C-4963-8B5E-D1C0928CF160}"/>
              </a:ext>
            </a:extLst>
          </p:cNvPr>
          <p:cNvSpPr>
            <a:spLocks noGrp="1"/>
          </p:cNvSpPr>
          <p:nvPr>
            <p:ph type="ctrTitle"/>
          </p:nvPr>
        </p:nvSpPr>
        <p:spPr>
          <a:xfrm>
            <a:off x="1429612" y="1013984"/>
            <a:ext cx="7714388" cy="3260635"/>
          </a:xfrm>
        </p:spPr>
        <p:txBody>
          <a:bodyPr anchor="b"/>
          <a:lstStyle>
            <a:lvl1pPr algn="l">
              <a:defRPr sz="2800"/>
            </a:lvl1pPr>
          </a:lstStyle>
          <a:p>
            <a:r>
              <a:rPr lang="en-US" dirty="0"/>
              <a:t>Click to edit Master title style</a:t>
            </a:r>
          </a:p>
        </p:txBody>
      </p:sp>
      <p:sp>
        <p:nvSpPr>
          <p:cNvPr id="3" name="Subtitle 2">
            <a:extLst>
              <a:ext uri="{FF2B5EF4-FFF2-40B4-BE49-F238E27FC236}">
                <a16:creationId xmlns:a16="http://schemas.microsoft.com/office/drawing/2014/main" id="{9F419655-1613-4CC0-BBE9-BD2CB2C3C766}"/>
              </a:ext>
            </a:extLst>
          </p:cNvPr>
          <p:cNvSpPr>
            <a:spLocks noGrp="1"/>
          </p:cNvSpPr>
          <p:nvPr>
            <p:ph type="subTitle" idx="1"/>
          </p:nvPr>
        </p:nvSpPr>
        <p:spPr>
          <a:xfrm>
            <a:off x="1429612" y="4848464"/>
            <a:ext cx="7714388" cy="1085849"/>
          </a:xfrm>
        </p:spPr>
        <p:txBody>
          <a:bodyPr>
            <a:normAutofit/>
          </a:bodyPr>
          <a:lstStyle>
            <a:lvl1pPr marL="0" indent="0" algn="l">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40267FFF-6BC4-4DF0-BC55-B2C3BFD8ED12}"/>
              </a:ext>
            </a:extLst>
          </p:cNvPr>
          <p:cNvSpPr>
            <a:spLocks noGrp="1"/>
          </p:cNvSpPr>
          <p:nvPr>
            <p:ph type="dt" sz="half" idx="10"/>
          </p:nvPr>
        </p:nvSpPr>
        <p:spPr/>
        <p:txBody>
          <a:bodyPr/>
          <a:lstStyle/>
          <a:p>
            <a:fld id="{3C2B07E4-CDF9-4C88-A2F3-04620E58224D}" type="datetimeFigureOut">
              <a:rPr lang="en-US" smtClean="0"/>
              <a:t>5/4/22</a:t>
            </a:fld>
            <a:endParaRPr lang="en-US"/>
          </a:p>
        </p:txBody>
      </p:sp>
      <p:sp>
        <p:nvSpPr>
          <p:cNvPr id="5" name="Footer Placeholder 4">
            <a:extLst>
              <a:ext uri="{FF2B5EF4-FFF2-40B4-BE49-F238E27FC236}">
                <a16:creationId xmlns:a16="http://schemas.microsoft.com/office/drawing/2014/main" id="{D6389830-A1B7-484B-832C-F64A558BDF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A8F727-72C8-47A9-8E54-AD84590286F9}"/>
              </a:ext>
            </a:extLst>
          </p:cNvPr>
          <p:cNvSpPr>
            <a:spLocks noGrp="1"/>
          </p:cNvSpPr>
          <p:nvPr>
            <p:ph type="sldNum" sz="quarter" idx="12"/>
          </p:nvPr>
        </p:nvSpPr>
        <p:spPr/>
        <p:txBody>
          <a:bodyPr/>
          <a:lstStyle/>
          <a:p>
            <a:fld id="{EFE71E98-A417-4ECC-ACEB-C0490C20DB04}" type="slidenum">
              <a:rPr lang="en-US" smtClean="0"/>
              <a:t>‹#›</a:t>
            </a:fld>
            <a:endParaRPr lang="en-US"/>
          </a:p>
        </p:txBody>
      </p:sp>
      <p:cxnSp>
        <p:nvCxnSpPr>
          <p:cNvPr id="7" name="Straight Connector 6">
            <a:extLst>
              <a:ext uri="{FF2B5EF4-FFF2-40B4-BE49-F238E27FC236}">
                <a16:creationId xmlns:a16="http://schemas.microsoft.com/office/drawing/2014/main" id="{AEED5540-64E5-4258-ABA4-753F07B71B38}"/>
              </a:ext>
            </a:extLst>
          </p:cNvPr>
          <p:cNvCxnSpPr>
            <a:cxnSpLocks/>
          </p:cNvCxnSpPr>
          <p:nvPr/>
        </p:nvCxnSpPr>
        <p:spPr>
          <a:xfrm>
            <a:off x="1524000" y="4571506"/>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4352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C8A5DE-E5C6-4DB9-AD28-8F1EAC6F5513}"/>
              </a:ext>
            </a:extLst>
          </p:cNvPr>
          <p:cNvSpPr>
            <a:spLocks noGrp="1"/>
          </p:cNvSpPr>
          <p:nvPr>
            <p:ph type="title"/>
          </p:nvPr>
        </p:nvSpPr>
        <p:spPr/>
        <p:txBody>
          <a:bodyPr/>
          <a:lstStyle>
            <a:lvl1pPr>
              <a:defRPr>
                <a:solidFill>
                  <a:schemeClr val="tx1"/>
                </a:solidFill>
              </a:defRPr>
            </a:lvl1pPr>
          </a:lstStyle>
          <a:p>
            <a:r>
              <a:rPr lang="en-US" dirty="0"/>
              <a:t>Click to edit Master title style</a:t>
            </a:r>
          </a:p>
        </p:txBody>
      </p:sp>
      <p:sp>
        <p:nvSpPr>
          <p:cNvPr id="3" name="Vertical Text Placeholder 2">
            <a:extLst>
              <a:ext uri="{FF2B5EF4-FFF2-40B4-BE49-F238E27FC236}">
                <a16:creationId xmlns:a16="http://schemas.microsoft.com/office/drawing/2014/main" id="{4363E08E-9B2D-4740-9AC6-D5E1CFB95FC6}"/>
              </a:ext>
            </a:extLst>
          </p:cNvPr>
          <p:cNvSpPr>
            <a:spLocks noGrp="1"/>
          </p:cNvSpPr>
          <p:nvPr>
            <p:ph type="body" orient="vert" idx="1"/>
          </p:nvPr>
        </p:nvSpPr>
        <p:spPr>
          <a:xfrm>
            <a:off x="1429566" y="2229957"/>
            <a:ext cx="9238434" cy="3866043"/>
          </a:xfrm>
        </p:spPr>
        <p:txBody>
          <a:bodyPr vert="eaVert"/>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4E4E3736-E8AA-4F58-9D3A-27050B287F9D}"/>
              </a:ext>
            </a:extLst>
          </p:cNvPr>
          <p:cNvSpPr>
            <a:spLocks noGrp="1"/>
          </p:cNvSpPr>
          <p:nvPr>
            <p:ph type="dt" sz="half" idx="10"/>
          </p:nvPr>
        </p:nvSpPr>
        <p:spPr/>
        <p:txBody>
          <a:bodyPr/>
          <a:lstStyle/>
          <a:p>
            <a:fld id="{3C2B07E4-CDF9-4C88-A2F3-04620E58224D}" type="datetimeFigureOut">
              <a:rPr lang="en-US" smtClean="0"/>
              <a:t>5/4/22</a:t>
            </a:fld>
            <a:endParaRPr lang="en-US"/>
          </a:p>
        </p:txBody>
      </p:sp>
      <p:sp>
        <p:nvSpPr>
          <p:cNvPr id="5" name="Footer Placeholder 4">
            <a:extLst>
              <a:ext uri="{FF2B5EF4-FFF2-40B4-BE49-F238E27FC236}">
                <a16:creationId xmlns:a16="http://schemas.microsoft.com/office/drawing/2014/main" id="{1DE95E84-15BC-478B-9DAB-15025867BB9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E9D98F-E0A8-4254-A957-7F17811D017E}"/>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16840879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7DE70F5-2276-4F91-9FC2-8DA4B528814A}"/>
              </a:ext>
            </a:extLst>
          </p:cNvPr>
          <p:cNvSpPr>
            <a:spLocks noGrp="1"/>
          </p:cNvSpPr>
          <p:nvPr>
            <p:ph type="title" orient="vert"/>
          </p:nvPr>
        </p:nvSpPr>
        <p:spPr>
          <a:xfrm>
            <a:off x="9144000" y="1467699"/>
            <a:ext cx="1758461" cy="4628301"/>
          </a:xfrm>
        </p:spPr>
        <p:txBody>
          <a:bodyPr vert="eaVert"/>
          <a:lstStyle>
            <a:lvl1pPr>
              <a:defRPr>
                <a:solidFill>
                  <a:schemeClr val="tx1"/>
                </a:solidFill>
              </a:defRPr>
            </a:lvl1pPr>
          </a:lstStyle>
          <a:p>
            <a:r>
              <a:rPr lang="en-US" dirty="0"/>
              <a:t>Click to edit Master title style</a:t>
            </a:r>
          </a:p>
        </p:txBody>
      </p:sp>
      <p:sp>
        <p:nvSpPr>
          <p:cNvPr id="3" name="Vertical Text Placeholder 2">
            <a:extLst>
              <a:ext uri="{FF2B5EF4-FFF2-40B4-BE49-F238E27FC236}">
                <a16:creationId xmlns:a16="http://schemas.microsoft.com/office/drawing/2014/main" id="{D21856C5-C2FD-45E4-A631-AC06B5495BEA}"/>
              </a:ext>
            </a:extLst>
          </p:cNvPr>
          <p:cNvSpPr>
            <a:spLocks noGrp="1"/>
          </p:cNvSpPr>
          <p:nvPr>
            <p:ph type="body" orient="vert" idx="1"/>
          </p:nvPr>
        </p:nvSpPr>
        <p:spPr>
          <a:xfrm>
            <a:off x="1182312" y="1467699"/>
            <a:ext cx="7839379" cy="4628301"/>
          </a:xfrm>
        </p:spPr>
        <p:txBody>
          <a:bodyPr vert="eaVert"/>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5EE336EA-B6DD-4115-9C67-79A24C866ED4}"/>
              </a:ext>
            </a:extLst>
          </p:cNvPr>
          <p:cNvSpPr>
            <a:spLocks noGrp="1"/>
          </p:cNvSpPr>
          <p:nvPr>
            <p:ph type="dt" sz="half" idx="10"/>
          </p:nvPr>
        </p:nvSpPr>
        <p:spPr/>
        <p:txBody>
          <a:bodyPr/>
          <a:lstStyle/>
          <a:p>
            <a:fld id="{3C2B07E4-CDF9-4C88-A2F3-04620E58224D}" type="datetimeFigureOut">
              <a:rPr lang="en-US" smtClean="0"/>
              <a:t>5/4/22</a:t>
            </a:fld>
            <a:endParaRPr lang="en-US"/>
          </a:p>
        </p:txBody>
      </p:sp>
      <p:sp>
        <p:nvSpPr>
          <p:cNvPr id="5" name="Footer Placeholder 4">
            <a:extLst>
              <a:ext uri="{FF2B5EF4-FFF2-40B4-BE49-F238E27FC236}">
                <a16:creationId xmlns:a16="http://schemas.microsoft.com/office/drawing/2014/main" id="{C2EA668B-1DAB-449C-9BA4-7B1572A22B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C6567E-119D-4C98-93FF-73A332803A13}"/>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31851612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3EF94C-BCB1-4F4C-AF70-DD2A5C4E3318}"/>
              </a:ext>
            </a:extLst>
          </p:cNvPr>
          <p:cNvSpPr>
            <a:spLocks noGrp="1"/>
          </p:cNvSpPr>
          <p:nvPr>
            <p:ph type="title"/>
          </p:nvPr>
        </p:nvSpPr>
        <p:spPr>
          <a:xfrm>
            <a:off x="1429566" y="1045445"/>
            <a:ext cx="9238434" cy="857559"/>
          </a:xfrm>
        </p:spPr>
        <p:txBody>
          <a:bodyPr anchor="b"/>
          <a:lstStyle>
            <a:lvl1pPr>
              <a:defRPr>
                <a:solidFill>
                  <a:schemeClr val="tx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8A909B75-A057-44B5-872F-DF01BDC8EA07}"/>
              </a:ext>
            </a:extLst>
          </p:cNvPr>
          <p:cNvSpPr>
            <a:spLocks noGrp="1"/>
          </p:cNvSpPr>
          <p:nvPr>
            <p:ph idx="1"/>
          </p:nvPr>
        </p:nvSpPr>
        <p:spPr>
          <a:xfrm>
            <a:off x="1429566" y="2286000"/>
            <a:ext cx="9238434" cy="381000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9806260C-3219-4812-88F2-3162D37F293B}"/>
              </a:ext>
            </a:extLst>
          </p:cNvPr>
          <p:cNvSpPr>
            <a:spLocks noGrp="1"/>
          </p:cNvSpPr>
          <p:nvPr>
            <p:ph type="dt" sz="half" idx="10"/>
          </p:nvPr>
        </p:nvSpPr>
        <p:spPr/>
        <p:txBody>
          <a:bodyPr/>
          <a:lstStyle/>
          <a:p>
            <a:fld id="{3C2B07E4-CDF9-4C88-A2F3-04620E58224D}" type="datetimeFigureOut">
              <a:rPr lang="en-US" smtClean="0"/>
              <a:t>5/4/22</a:t>
            </a:fld>
            <a:endParaRPr lang="en-US"/>
          </a:p>
        </p:txBody>
      </p:sp>
      <p:sp>
        <p:nvSpPr>
          <p:cNvPr id="5" name="Footer Placeholder 4">
            <a:extLst>
              <a:ext uri="{FF2B5EF4-FFF2-40B4-BE49-F238E27FC236}">
                <a16:creationId xmlns:a16="http://schemas.microsoft.com/office/drawing/2014/main" id="{F2762B73-9C01-4BE3-A199-782BE6EBA6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761492-EB56-4454-9D2A-8BB94AACB899}"/>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41838127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980A128-A52A-402C-865B-1BF08D7F0458}"/>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E900447-3778-4AB7-ACB3-7C2313FE9A47}"/>
              </a:ext>
            </a:extLst>
          </p:cNvPr>
          <p:cNvSpPr>
            <a:spLocks noGrp="1"/>
          </p:cNvSpPr>
          <p:nvPr>
            <p:ph type="title"/>
          </p:nvPr>
        </p:nvSpPr>
        <p:spPr>
          <a:xfrm>
            <a:off x="1421745" y="1287554"/>
            <a:ext cx="8284963" cy="3113064"/>
          </a:xfrm>
        </p:spPr>
        <p:txBody>
          <a:bodyPr anchor="t"/>
          <a:lstStyle>
            <a:lvl1pPr>
              <a:defRPr sz="4400"/>
            </a:lvl1pPr>
          </a:lstStyle>
          <a:p>
            <a:r>
              <a:rPr lang="en-US" dirty="0"/>
              <a:t>Click to edit Master title style</a:t>
            </a:r>
          </a:p>
        </p:txBody>
      </p:sp>
      <p:sp>
        <p:nvSpPr>
          <p:cNvPr id="3" name="Text Placeholder 2">
            <a:extLst>
              <a:ext uri="{FF2B5EF4-FFF2-40B4-BE49-F238E27FC236}">
                <a16:creationId xmlns:a16="http://schemas.microsoft.com/office/drawing/2014/main" id="{F9B910C9-BA3C-4D31-9C62-2C2408591FF2}"/>
              </a:ext>
            </a:extLst>
          </p:cNvPr>
          <p:cNvSpPr>
            <a:spLocks noGrp="1"/>
          </p:cNvSpPr>
          <p:nvPr>
            <p:ph type="body" idx="1"/>
          </p:nvPr>
        </p:nvSpPr>
        <p:spPr>
          <a:xfrm>
            <a:off x="1421744" y="4619707"/>
            <a:ext cx="7722256" cy="1476293"/>
          </a:xfrm>
        </p:spPr>
        <p:txBody>
          <a:bodyPr anchor="b">
            <a:normAutofit/>
          </a:bodyPr>
          <a:lstStyle>
            <a:lvl1pPr marL="0" indent="0">
              <a:buNone/>
              <a:defRPr sz="1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58742E8A-6B69-406B-A3DF-0A1B76832E0A}"/>
              </a:ext>
            </a:extLst>
          </p:cNvPr>
          <p:cNvSpPr>
            <a:spLocks noGrp="1"/>
          </p:cNvSpPr>
          <p:nvPr>
            <p:ph type="dt" sz="half" idx="10"/>
          </p:nvPr>
        </p:nvSpPr>
        <p:spPr/>
        <p:txBody>
          <a:bodyPr/>
          <a:lstStyle/>
          <a:p>
            <a:fld id="{3C2B07E4-CDF9-4C88-A2F3-04620E58224D}" type="datetimeFigureOut">
              <a:rPr lang="en-US" smtClean="0"/>
              <a:t>5/4/22</a:t>
            </a:fld>
            <a:endParaRPr lang="en-US"/>
          </a:p>
        </p:txBody>
      </p:sp>
      <p:sp>
        <p:nvSpPr>
          <p:cNvPr id="5" name="Footer Placeholder 4">
            <a:extLst>
              <a:ext uri="{FF2B5EF4-FFF2-40B4-BE49-F238E27FC236}">
                <a16:creationId xmlns:a16="http://schemas.microsoft.com/office/drawing/2014/main" id="{64D665CF-4461-4BB8-8F3A-ED1CB1084C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898B27-5EF3-49F4-B3CE-F3CF419AE06E}"/>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5704380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33F3BA-5AD5-4F15-97B2-E4652D1D4E15}"/>
              </a:ext>
            </a:extLst>
          </p:cNvPr>
          <p:cNvSpPr>
            <a:spLocks noGrp="1"/>
          </p:cNvSpPr>
          <p:nvPr>
            <p:ph type="title"/>
          </p:nvPr>
        </p:nvSpPr>
        <p:spPr>
          <a:xfrm>
            <a:off x="1429566" y="1013411"/>
            <a:ext cx="9238434" cy="889592"/>
          </a:xfrm>
        </p:spPr>
        <p:txBody>
          <a:bodyPr/>
          <a:lstStyle>
            <a:lvl1pPr>
              <a:defRPr>
                <a:solidFill>
                  <a:schemeClr val="tx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7EA997B8-1FD3-40E6-A486-256EB41DB70A}"/>
              </a:ext>
            </a:extLst>
          </p:cNvPr>
          <p:cNvSpPr>
            <a:spLocks noGrp="1"/>
          </p:cNvSpPr>
          <p:nvPr>
            <p:ph sz="half" idx="1"/>
          </p:nvPr>
        </p:nvSpPr>
        <p:spPr>
          <a:xfrm>
            <a:off x="1429566" y="2135565"/>
            <a:ext cx="4495800" cy="3960435"/>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4183F4D8-AA9A-4AF7-86EA-E4D797B98CE9}"/>
              </a:ext>
            </a:extLst>
          </p:cNvPr>
          <p:cNvSpPr>
            <a:spLocks noGrp="1"/>
          </p:cNvSpPr>
          <p:nvPr>
            <p:ph sz="half" idx="2"/>
          </p:nvPr>
        </p:nvSpPr>
        <p:spPr>
          <a:xfrm>
            <a:off x="6172200" y="2135565"/>
            <a:ext cx="4495800" cy="3960435"/>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BA08823E-BC08-4810-9BFF-35D2EA2AE729}"/>
              </a:ext>
            </a:extLst>
          </p:cNvPr>
          <p:cNvSpPr>
            <a:spLocks noGrp="1"/>
          </p:cNvSpPr>
          <p:nvPr>
            <p:ph type="dt" sz="half" idx="10"/>
          </p:nvPr>
        </p:nvSpPr>
        <p:spPr/>
        <p:txBody>
          <a:bodyPr/>
          <a:lstStyle/>
          <a:p>
            <a:fld id="{3C2B07E4-CDF9-4C88-A2F3-04620E58224D}" type="datetimeFigureOut">
              <a:rPr lang="en-US" smtClean="0"/>
              <a:t>5/4/22</a:t>
            </a:fld>
            <a:endParaRPr lang="en-US"/>
          </a:p>
        </p:txBody>
      </p:sp>
      <p:sp>
        <p:nvSpPr>
          <p:cNvPr id="6" name="Footer Placeholder 5">
            <a:extLst>
              <a:ext uri="{FF2B5EF4-FFF2-40B4-BE49-F238E27FC236}">
                <a16:creationId xmlns:a16="http://schemas.microsoft.com/office/drawing/2014/main" id="{2FDD2BFB-BB2C-4C4A-A6E1-DD223C2BE02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D369B2-12F8-4583-8A7F-523C9A3EF09B}"/>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6376397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C717F-84B9-44BA-8DD6-680394AB193E}"/>
              </a:ext>
            </a:extLst>
          </p:cNvPr>
          <p:cNvSpPr>
            <a:spLocks noGrp="1"/>
          </p:cNvSpPr>
          <p:nvPr>
            <p:ph type="title"/>
          </p:nvPr>
        </p:nvSpPr>
        <p:spPr>
          <a:xfrm>
            <a:off x="1429566" y="1079150"/>
            <a:ext cx="9238434" cy="823912"/>
          </a:xfrm>
        </p:spPr>
        <p:txBody>
          <a:bodyPr/>
          <a:lstStyle>
            <a:lvl1pPr>
              <a:defRPr>
                <a:solidFill>
                  <a:schemeClr val="tx1"/>
                </a:solidFill>
              </a:defRPr>
            </a:lvl1pPr>
          </a:lstStyle>
          <a:p>
            <a:r>
              <a:rPr lang="en-US" dirty="0"/>
              <a:t>Click to edit Master title style</a:t>
            </a:r>
          </a:p>
        </p:txBody>
      </p:sp>
      <p:sp>
        <p:nvSpPr>
          <p:cNvPr id="3" name="Text Placeholder 2">
            <a:extLst>
              <a:ext uri="{FF2B5EF4-FFF2-40B4-BE49-F238E27FC236}">
                <a16:creationId xmlns:a16="http://schemas.microsoft.com/office/drawing/2014/main" id="{2A1217D6-7448-4625-964F-5D82F65F11F7}"/>
              </a:ext>
            </a:extLst>
          </p:cNvPr>
          <p:cNvSpPr>
            <a:spLocks noGrp="1"/>
          </p:cNvSpPr>
          <p:nvPr>
            <p:ph type="body" idx="1"/>
          </p:nvPr>
        </p:nvSpPr>
        <p:spPr>
          <a:xfrm>
            <a:off x="1429567" y="2013217"/>
            <a:ext cx="4495799" cy="704232"/>
          </a:xfrm>
        </p:spPr>
        <p:txBody>
          <a:bodyPr anchor="b">
            <a:normAutofit/>
          </a:bodyPr>
          <a:lstStyle>
            <a:lvl1pPr marL="0" indent="0">
              <a:lnSpc>
                <a:spcPct val="100000"/>
              </a:lnSpc>
              <a:buNone/>
              <a:defRPr sz="1800" b="0" cap="all" spc="3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253A534C-0B54-4327-99C0-4F0019FD21F6}"/>
              </a:ext>
            </a:extLst>
          </p:cNvPr>
          <p:cNvSpPr>
            <a:spLocks noGrp="1"/>
          </p:cNvSpPr>
          <p:nvPr>
            <p:ph sz="half" idx="2"/>
          </p:nvPr>
        </p:nvSpPr>
        <p:spPr>
          <a:xfrm>
            <a:off x="1429567" y="3048000"/>
            <a:ext cx="4495800" cy="304800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389D4A63-0795-4B74-8C11-5FE7944118C7}"/>
              </a:ext>
            </a:extLst>
          </p:cNvPr>
          <p:cNvSpPr>
            <a:spLocks noGrp="1"/>
          </p:cNvSpPr>
          <p:nvPr>
            <p:ph type="body" sz="quarter" idx="3"/>
          </p:nvPr>
        </p:nvSpPr>
        <p:spPr>
          <a:xfrm>
            <a:off x="6172200" y="2013215"/>
            <a:ext cx="4495800" cy="704233"/>
          </a:xfrm>
        </p:spPr>
        <p:txBody>
          <a:bodyPr anchor="b">
            <a:normAutofit/>
          </a:bodyPr>
          <a:lstStyle>
            <a:lvl1pPr marL="0" indent="0">
              <a:lnSpc>
                <a:spcPct val="100000"/>
              </a:lnSpc>
              <a:buNone/>
              <a:defRPr sz="1800" b="0" cap="all" spc="3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823D16F3-F747-441B-9854-27225954DEC4}"/>
              </a:ext>
            </a:extLst>
          </p:cNvPr>
          <p:cNvSpPr>
            <a:spLocks noGrp="1"/>
          </p:cNvSpPr>
          <p:nvPr>
            <p:ph sz="quarter" idx="4"/>
          </p:nvPr>
        </p:nvSpPr>
        <p:spPr>
          <a:xfrm>
            <a:off x="6172200" y="3048000"/>
            <a:ext cx="4495800" cy="304800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0E8168E2-6B97-486E-B0E4-4E7F5CDBB5B1}"/>
              </a:ext>
            </a:extLst>
          </p:cNvPr>
          <p:cNvSpPr>
            <a:spLocks noGrp="1"/>
          </p:cNvSpPr>
          <p:nvPr>
            <p:ph type="dt" sz="half" idx="10"/>
          </p:nvPr>
        </p:nvSpPr>
        <p:spPr/>
        <p:txBody>
          <a:bodyPr/>
          <a:lstStyle/>
          <a:p>
            <a:fld id="{3C2B07E4-CDF9-4C88-A2F3-04620E58224D}" type="datetimeFigureOut">
              <a:rPr lang="en-US" smtClean="0"/>
              <a:t>5/4/22</a:t>
            </a:fld>
            <a:endParaRPr lang="en-US"/>
          </a:p>
        </p:txBody>
      </p:sp>
      <p:sp>
        <p:nvSpPr>
          <p:cNvPr id="8" name="Footer Placeholder 7">
            <a:extLst>
              <a:ext uri="{FF2B5EF4-FFF2-40B4-BE49-F238E27FC236}">
                <a16:creationId xmlns:a16="http://schemas.microsoft.com/office/drawing/2014/main" id="{D05D3E2B-2F4E-4347-A8E9-27EB7D0359B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C1FC4F5-6876-414E-9E30-84706A3F528C}"/>
              </a:ext>
            </a:extLst>
          </p:cNvPr>
          <p:cNvSpPr>
            <a:spLocks noGrp="1"/>
          </p:cNvSpPr>
          <p:nvPr>
            <p:ph type="sldNum" sz="quarter" idx="12"/>
          </p:nvPr>
        </p:nvSpPr>
        <p:spPr/>
        <p:txBody>
          <a:bodyPr/>
          <a:lstStyle/>
          <a:p>
            <a:fld id="{EFE71E98-A417-4ECC-ACEB-C0490C20DB04}" type="slidenum">
              <a:rPr lang="en-US" smtClean="0"/>
              <a:t>‹#›</a:t>
            </a:fld>
            <a:endParaRPr lang="en-US"/>
          </a:p>
        </p:txBody>
      </p:sp>
      <p:cxnSp>
        <p:nvCxnSpPr>
          <p:cNvPr id="11" name="Straight Connector 10">
            <a:extLst>
              <a:ext uri="{FF2B5EF4-FFF2-40B4-BE49-F238E27FC236}">
                <a16:creationId xmlns:a16="http://schemas.microsoft.com/office/drawing/2014/main" id="{A70D2F04-5474-46B9-B838-858CDF4AB2D2}"/>
              </a:ext>
            </a:extLst>
          </p:cNvPr>
          <p:cNvCxnSpPr>
            <a:cxnSpLocks/>
          </p:cNvCxnSpPr>
          <p:nvPr/>
        </p:nvCxnSpPr>
        <p:spPr>
          <a:xfrm>
            <a:off x="6270727" y="2876662"/>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CADEE893-BE45-47F3-BCF0-02424B3503CC}"/>
              </a:ext>
            </a:extLst>
          </p:cNvPr>
          <p:cNvSpPr/>
          <p:nvPr/>
        </p:nvSpPr>
        <p:spPr>
          <a:xfrm>
            <a:off x="-1171838" y="4592406"/>
            <a:ext cx="808262" cy="38971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3FB5178A-4501-4B56-8BF1-D083D7B021CE}"/>
              </a:ext>
            </a:extLst>
          </p:cNvPr>
          <p:cNvCxnSpPr>
            <a:cxnSpLocks/>
          </p:cNvCxnSpPr>
          <p:nvPr/>
        </p:nvCxnSpPr>
        <p:spPr>
          <a:xfrm>
            <a:off x="1524000" y="2876662"/>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222163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A52109C6-041C-42BA-B507-8EA298046EDD}"/>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F7BF877-20DD-40F4-AEA8-E1B6D5350D2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67DC874-15B5-4338-B7D1-8E393AB4C16E}"/>
              </a:ext>
            </a:extLst>
          </p:cNvPr>
          <p:cNvSpPr>
            <a:spLocks noGrp="1"/>
          </p:cNvSpPr>
          <p:nvPr>
            <p:ph type="dt" sz="half" idx="10"/>
          </p:nvPr>
        </p:nvSpPr>
        <p:spPr/>
        <p:txBody>
          <a:bodyPr/>
          <a:lstStyle/>
          <a:p>
            <a:fld id="{3C2B07E4-CDF9-4C88-A2F3-04620E58224D}" type="datetimeFigureOut">
              <a:rPr lang="en-US" smtClean="0"/>
              <a:t>5/4/22</a:t>
            </a:fld>
            <a:endParaRPr lang="en-US"/>
          </a:p>
        </p:txBody>
      </p:sp>
      <p:sp>
        <p:nvSpPr>
          <p:cNvPr id="4" name="Footer Placeholder 3">
            <a:extLst>
              <a:ext uri="{FF2B5EF4-FFF2-40B4-BE49-F238E27FC236}">
                <a16:creationId xmlns:a16="http://schemas.microsoft.com/office/drawing/2014/main" id="{7E66BAE3-24C5-483F-9141-D860A265E78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59AEEB4-66F8-4008-B616-804FB9D91CF9}"/>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11650092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46C975-8FFB-4A4B-9213-774EE3901DE9}"/>
              </a:ext>
            </a:extLst>
          </p:cNvPr>
          <p:cNvSpPr>
            <a:spLocks noGrp="1"/>
          </p:cNvSpPr>
          <p:nvPr>
            <p:ph type="dt" sz="half" idx="10"/>
          </p:nvPr>
        </p:nvSpPr>
        <p:spPr/>
        <p:txBody>
          <a:bodyPr/>
          <a:lstStyle/>
          <a:p>
            <a:fld id="{3C2B07E4-CDF9-4C88-A2F3-04620E58224D}" type="datetimeFigureOut">
              <a:rPr lang="en-US" smtClean="0"/>
              <a:t>5/4/22</a:t>
            </a:fld>
            <a:endParaRPr lang="en-US"/>
          </a:p>
        </p:txBody>
      </p:sp>
      <p:sp>
        <p:nvSpPr>
          <p:cNvPr id="3" name="Footer Placeholder 2">
            <a:extLst>
              <a:ext uri="{FF2B5EF4-FFF2-40B4-BE49-F238E27FC236}">
                <a16:creationId xmlns:a16="http://schemas.microsoft.com/office/drawing/2014/main" id="{4FBA744F-475D-4105-8E4A-02581554953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F3FA64C-7966-4D6F-88D7-4B89F2A1DF2C}"/>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18118825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D4ED5F-AB94-4DCF-8971-B8B2B55AF653}"/>
              </a:ext>
            </a:extLst>
          </p:cNvPr>
          <p:cNvSpPr>
            <a:spLocks noGrp="1"/>
          </p:cNvSpPr>
          <p:nvPr>
            <p:ph type="title"/>
          </p:nvPr>
        </p:nvSpPr>
        <p:spPr>
          <a:xfrm>
            <a:off x="1443740" y="1558944"/>
            <a:ext cx="3279689" cy="1864196"/>
          </a:xfrm>
        </p:spPr>
        <p:txBody>
          <a:bodyPr anchor="b"/>
          <a:lstStyle>
            <a:lvl1pPr algn="r">
              <a:defRPr sz="2800">
                <a:solidFill>
                  <a:schemeClr val="tx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141EE4CB-68CF-4BF3-A891-8277AFD13D88}"/>
              </a:ext>
            </a:extLst>
          </p:cNvPr>
          <p:cNvSpPr>
            <a:spLocks noGrp="1"/>
          </p:cNvSpPr>
          <p:nvPr>
            <p:ph idx="1"/>
          </p:nvPr>
        </p:nvSpPr>
        <p:spPr>
          <a:xfrm>
            <a:off x="5334000" y="762000"/>
            <a:ext cx="5333999" cy="5334000"/>
          </a:xfrm>
        </p:spPr>
        <p:txBody>
          <a:bodyPr anchor="ctr">
            <a:normAutofit/>
          </a:bodyPr>
          <a:lstStyle>
            <a:lvl1pPr>
              <a:defRPr sz="2800">
                <a:solidFill>
                  <a:schemeClr val="tx1"/>
                </a:solidFill>
              </a:defRPr>
            </a:lvl1pPr>
            <a:lvl2pPr>
              <a:defRPr sz="2400">
                <a:solidFill>
                  <a:schemeClr val="tx1"/>
                </a:solidFill>
              </a:defRPr>
            </a:lvl2pPr>
            <a:lvl3pPr>
              <a:defRPr sz="2000">
                <a:solidFill>
                  <a:schemeClr val="tx1"/>
                </a:solidFill>
              </a:defRPr>
            </a:lvl3pPr>
            <a:lvl4pPr>
              <a:defRPr sz="1800">
                <a:solidFill>
                  <a:schemeClr val="tx1"/>
                </a:solidFill>
              </a:defRPr>
            </a:lvl4pPr>
            <a:lvl5pPr>
              <a:defRPr sz="1800">
                <a:solidFill>
                  <a:schemeClr val="tx1"/>
                </a:solidFill>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95292E72-B66D-40EE-B182-5585382A6DC9}"/>
              </a:ext>
            </a:extLst>
          </p:cNvPr>
          <p:cNvSpPr>
            <a:spLocks noGrp="1"/>
          </p:cNvSpPr>
          <p:nvPr>
            <p:ph type="body" sz="half" idx="2"/>
          </p:nvPr>
        </p:nvSpPr>
        <p:spPr>
          <a:xfrm>
            <a:off x="1443741" y="3649682"/>
            <a:ext cx="3233096" cy="1933605"/>
          </a:xfrm>
        </p:spPr>
        <p:txBody>
          <a:bodyPr/>
          <a:lstStyle>
            <a:lvl1pPr marL="0" indent="0" algn="r">
              <a:buNone/>
              <a:defRPr sz="16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ED73B694-B050-45F3-AE6F-A86A129F1C64}"/>
              </a:ext>
            </a:extLst>
          </p:cNvPr>
          <p:cNvSpPr>
            <a:spLocks noGrp="1"/>
          </p:cNvSpPr>
          <p:nvPr>
            <p:ph type="dt" sz="half" idx="10"/>
          </p:nvPr>
        </p:nvSpPr>
        <p:spPr/>
        <p:txBody>
          <a:bodyPr/>
          <a:lstStyle/>
          <a:p>
            <a:fld id="{3C2B07E4-CDF9-4C88-A2F3-04620E58224D}" type="datetimeFigureOut">
              <a:rPr lang="en-US" smtClean="0"/>
              <a:t>5/4/22</a:t>
            </a:fld>
            <a:endParaRPr lang="en-US"/>
          </a:p>
        </p:txBody>
      </p:sp>
      <p:sp>
        <p:nvSpPr>
          <p:cNvPr id="6" name="Footer Placeholder 5">
            <a:extLst>
              <a:ext uri="{FF2B5EF4-FFF2-40B4-BE49-F238E27FC236}">
                <a16:creationId xmlns:a16="http://schemas.microsoft.com/office/drawing/2014/main" id="{7E8AE423-9CA5-46B3-96B1-7586AD0208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14B973D-F1F7-47BC-996D-6100B7C89520}"/>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21793212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E9949-4A1F-4DA9-9B75-A6180F954B8D}"/>
              </a:ext>
            </a:extLst>
          </p:cNvPr>
          <p:cNvSpPr>
            <a:spLocks noGrp="1"/>
          </p:cNvSpPr>
          <p:nvPr>
            <p:ph type="title"/>
          </p:nvPr>
        </p:nvSpPr>
        <p:spPr>
          <a:xfrm>
            <a:off x="1433543" y="1383126"/>
            <a:ext cx="3289886" cy="2045874"/>
          </a:xfrm>
        </p:spPr>
        <p:txBody>
          <a:bodyPr anchor="b"/>
          <a:lstStyle>
            <a:lvl1pPr algn="r">
              <a:defRPr sz="2800">
                <a:solidFill>
                  <a:schemeClr val="tx1"/>
                </a:solidFill>
              </a:defRPr>
            </a:lvl1pPr>
          </a:lstStyle>
          <a:p>
            <a:r>
              <a:rPr lang="en-US" dirty="0"/>
              <a:t>Click to edit Master title style</a:t>
            </a:r>
          </a:p>
        </p:txBody>
      </p:sp>
      <p:sp>
        <p:nvSpPr>
          <p:cNvPr id="3" name="Picture Placeholder 2">
            <a:extLst>
              <a:ext uri="{FF2B5EF4-FFF2-40B4-BE49-F238E27FC236}">
                <a16:creationId xmlns:a16="http://schemas.microsoft.com/office/drawing/2014/main" id="{79A8D794-C670-4569-93D9-0FF8B35AA7AE}"/>
              </a:ext>
            </a:extLst>
          </p:cNvPr>
          <p:cNvSpPr>
            <a:spLocks noGrp="1"/>
          </p:cNvSpPr>
          <p:nvPr>
            <p:ph type="pic" idx="1"/>
          </p:nvPr>
        </p:nvSpPr>
        <p:spPr>
          <a:xfrm>
            <a:off x="5334001" y="762000"/>
            <a:ext cx="5333999" cy="5334000"/>
          </a:xfrm>
        </p:spPr>
        <p:txBody>
          <a:bodyPr/>
          <a:lstStyle>
            <a:lvl1pPr marL="0" indent="0">
              <a:buNone/>
              <a:defRPr sz="3200">
                <a:solidFill>
                  <a:schemeClr val="tx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A92486F6-AE67-4B34-B8E2-0B7576DC2E3A}"/>
              </a:ext>
            </a:extLst>
          </p:cNvPr>
          <p:cNvSpPr>
            <a:spLocks noGrp="1"/>
          </p:cNvSpPr>
          <p:nvPr>
            <p:ph type="body" sz="half" idx="2"/>
          </p:nvPr>
        </p:nvSpPr>
        <p:spPr>
          <a:xfrm>
            <a:off x="1433544" y="3649682"/>
            <a:ext cx="3243292" cy="1684317"/>
          </a:xfrm>
        </p:spPr>
        <p:txBody>
          <a:bodyPr/>
          <a:lstStyle>
            <a:lvl1pPr marL="0" indent="0" algn="r">
              <a:buNone/>
              <a:defRPr sz="16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198B11C-BB63-49A6-B488-29D4FBF8E107}"/>
              </a:ext>
            </a:extLst>
          </p:cNvPr>
          <p:cNvSpPr>
            <a:spLocks noGrp="1"/>
          </p:cNvSpPr>
          <p:nvPr>
            <p:ph type="dt" sz="half" idx="10"/>
          </p:nvPr>
        </p:nvSpPr>
        <p:spPr/>
        <p:txBody>
          <a:bodyPr/>
          <a:lstStyle/>
          <a:p>
            <a:fld id="{3C2B07E4-CDF9-4C88-A2F3-04620E58224D}" type="datetimeFigureOut">
              <a:rPr lang="en-US" smtClean="0"/>
              <a:t>5/4/22</a:t>
            </a:fld>
            <a:endParaRPr lang="en-US"/>
          </a:p>
        </p:txBody>
      </p:sp>
      <p:sp>
        <p:nvSpPr>
          <p:cNvPr id="6" name="Footer Placeholder 5">
            <a:extLst>
              <a:ext uri="{FF2B5EF4-FFF2-40B4-BE49-F238E27FC236}">
                <a16:creationId xmlns:a16="http://schemas.microsoft.com/office/drawing/2014/main" id="{324B9166-6D36-4F0A-9ADD-33D49A0C3A5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FB22B8F-7760-41B3-9053-DD90255B9EEE}"/>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5949184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F84152A-7FE0-4708-B7C1-DBEC8F133766}"/>
              </a:ext>
            </a:extLst>
          </p:cNvPr>
          <p:cNvSpPr>
            <a:spLocks noGrp="1"/>
          </p:cNvSpPr>
          <p:nvPr>
            <p:ph type="title"/>
          </p:nvPr>
        </p:nvSpPr>
        <p:spPr>
          <a:xfrm>
            <a:off x="1429566" y="1041621"/>
            <a:ext cx="9238434" cy="861383"/>
          </a:xfrm>
          <a:prstGeom prst="rect">
            <a:avLst/>
          </a:prstGeom>
        </p:spPr>
        <p:txBody>
          <a:bodyPr vert="horz" lIns="91440" tIns="45720" rIns="91440" bIns="45720" rtlCol="0" anchor="b">
            <a:noAutofit/>
          </a:bodyPr>
          <a:lstStyle/>
          <a:p>
            <a:r>
              <a:rPr lang="en-US" dirty="0"/>
              <a:t>Click to edit Master title style</a:t>
            </a:r>
          </a:p>
        </p:txBody>
      </p:sp>
      <p:sp>
        <p:nvSpPr>
          <p:cNvPr id="3" name="Text Placeholder 2">
            <a:extLst>
              <a:ext uri="{FF2B5EF4-FFF2-40B4-BE49-F238E27FC236}">
                <a16:creationId xmlns:a16="http://schemas.microsoft.com/office/drawing/2014/main" id="{B911AB53-BAF9-439D-9451-47193CF2FF8E}"/>
              </a:ext>
            </a:extLst>
          </p:cNvPr>
          <p:cNvSpPr>
            <a:spLocks noGrp="1"/>
          </p:cNvSpPr>
          <p:nvPr>
            <p:ph type="body" idx="1"/>
          </p:nvPr>
        </p:nvSpPr>
        <p:spPr>
          <a:xfrm>
            <a:off x="1429566" y="2285999"/>
            <a:ext cx="9238434" cy="3810001"/>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1FB96D9F-562A-496F-A530-A561994DC5EF}"/>
              </a:ext>
            </a:extLst>
          </p:cNvPr>
          <p:cNvSpPr>
            <a:spLocks noGrp="1"/>
          </p:cNvSpPr>
          <p:nvPr>
            <p:ph type="dt" sz="half" idx="2"/>
          </p:nvPr>
        </p:nvSpPr>
        <p:spPr>
          <a:xfrm rot="5400000">
            <a:off x="10471087" y="4891318"/>
            <a:ext cx="2673295" cy="365125"/>
          </a:xfrm>
          <a:prstGeom prst="rect">
            <a:avLst/>
          </a:prstGeom>
        </p:spPr>
        <p:txBody>
          <a:bodyPr vert="horz" lIns="91440" tIns="45720" rIns="91440" bIns="45720" rtlCol="0" anchor="ctr"/>
          <a:lstStyle>
            <a:lvl1pPr algn="l">
              <a:defRPr sz="700" b="1" cap="all" spc="300" baseline="0">
                <a:solidFill>
                  <a:schemeClr val="tx1"/>
                </a:solidFill>
              </a:defRPr>
            </a:lvl1pPr>
          </a:lstStyle>
          <a:p>
            <a:fld id="{3C2B07E4-CDF9-4C88-A2F3-04620E58224D}" type="datetimeFigureOut">
              <a:rPr lang="en-US" smtClean="0"/>
              <a:pPr/>
              <a:t>5/4/22</a:t>
            </a:fld>
            <a:endParaRPr lang="en-US" dirty="0"/>
          </a:p>
        </p:txBody>
      </p:sp>
      <p:sp>
        <p:nvSpPr>
          <p:cNvPr id="5" name="Footer Placeholder 4">
            <a:extLst>
              <a:ext uri="{FF2B5EF4-FFF2-40B4-BE49-F238E27FC236}">
                <a16:creationId xmlns:a16="http://schemas.microsoft.com/office/drawing/2014/main" id="{CC3060FE-AAC3-4FAE-9EB4-BCAE72D95670}"/>
              </a:ext>
            </a:extLst>
          </p:cNvPr>
          <p:cNvSpPr>
            <a:spLocks noGrp="1"/>
          </p:cNvSpPr>
          <p:nvPr>
            <p:ph type="ftr" sz="quarter" idx="3"/>
          </p:nvPr>
        </p:nvSpPr>
        <p:spPr>
          <a:xfrm rot="5400000">
            <a:off x="10473021" y="1609893"/>
            <a:ext cx="2669427" cy="365125"/>
          </a:xfrm>
          <a:prstGeom prst="rect">
            <a:avLst/>
          </a:prstGeom>
        </p:spPr>
        <p:txBody>
          <a:bodyPr vert="horz" lIns="91440" tIns="45720" rIns="91440" bIns="45720" rtlCol="0" anchor="ctr"/>
          <a:lstStyle>
            <a:lvl1pPr algn="r">
              <a:defRPr sz="700" b="1" cap="all" spc="300" baseline="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4777EDB2-8F31-42FA-B253-62D241466385}"/>
              </a:ext>
            </a:extLst>
          </p:cNvPr>
          <p:cNvSpPr>
            <a:spLocks noGrp="1"/>
          </p:cNvSpPr>
          <p:nvPr>
            <p:ph type="sldNum" sz="quarter" idx="4"/>
          </p:nvPr>
        </p:nvSpPr>
        <p:spPr>
          <a:xfrm>
            <a:off x="11492908" y="3219853"/>
            <a:ext cx="629653" cy="429830"/>
          </a:xfrm>
          <a:prstGeom prst="rect">
            <a:avLst/>
          </a:prstGeom>
        </p:spPr>
        <p:txBody>
          <a:bodyPr vert="horz" lIns="91440" tIns="45720" rIns="91440" bIns="45720" rtlCol="0" anchor="ctr"/>
          <a:lstStyle>
            <a:lvl1pPr algn="ctr">
              <a:defRPr sz="1600" b="1">
                <a:solidFill>
                  <a:schemeClr val="tx1">
                    <a:tint val="75000"/>
                  </a:schemeClr>
                </a:solidFill>
                <a:latin typeface="+mj-lt"/>
              </a:defRPr>
            </a:lvl1pPr>
          </a:lstStyle>
          <a:p>
            <a:fld id="{EFE71E98-A417-4ECC-ACEB-C0490C20DB04}" type="slidenum">
              <a:rPr lang="en-US" smtClean="0"/>
              <a:pPr/>
              <a:t>‹#›</a:t>
            </a:fld>
            <a:endParaRPr lang="en-US"/>
          </a:p>
        </p:txBody>
      </p:sp>
    </p:spTree>
    <p:extLst>
      <p:ext uri="{BB962C8B-B14F-4D97-AF65-F5344CB8AC3E}">
        <p14:creationId xmlns:p14="http://schemas.microsoft.com/office/powerpoint/2010/main" val="3438833734"/>
      </p:ext>
    </p:extLst>
  </p:cSld>
  <p:clrMap bg1="dk1" tx1="lt1" bg2="dk2" tx2="lt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24" r:id="rId6"/>
    <p:sldLayoutId id="2147483719" r:id="rId7"/>
    <p:sldLayoutId id="2147483720" r:id="rId8"/>
    <p:sldLayoutId id="2147483721" r:id="rId9"/>
    <p:sldLayoutId id="2147483723" r:id="rId10"/>
    <p:sldLayoutId id="2147483722" r:id="rId11"/>
  </p:sldLayoutIdLst>
  <p:txStyles>
    <p:titleStyle>
      <a:lvl1pPr algn="l" defTabSz="914400" rtl="0" eaLnBrk="1" latinLnBrk="0" hangingPunct="1">
        <a:lnSpc>
          <a:spcPct val="120000"/>
        </a:lnSpc>
        <a:spcBef>
          <a:spcPct val="0"/>
        </a:spcBef>
        <a:buNone/>
        <a:defRPr sz="2800" b="1" kern="1200" cap="all" spc="600" baseline="0">
          <a:solidFill>
            <a:schemeClr val="tx1"/>
          </a:solidFill>
          <a:latin typeface="+mj-lt"/>
          <a:ea typeface="+mj-ea"/>
          <a:cs typeface="+mj-cs"/>
        </a:defRPr>
      </a:lvl1pPr>
    </p:titleStyle>
    <p:bodyStyle>
      <a:lvl1pPr marL="274320" indent="-274320" algn="l" defTabSz="914400" rtl="0" eaLnBrk="1" latinLnBrk="0" hangingPunct="1">
        <a:lnSpc>
          <a:spcPct val="130000"/>
        </a:lnSpc>
        <a:spcBef>
          <a:spcPts val="1000"/>
        </a:spcBef>
        <a:buSzPct val="85000"/>
        <a:buFont typeface="Arial" panose="020B0604020202020204" pitchFamily="34" charset="0"/>
        <a:buChar char="•"/>
        <a:defRPr sz="1800" kern="1200">
          <a:solidFill>
            <a:schemeClr val="tx1"/>
          </a:solidFill>
          <a:latin typeface="+mn-lt"/>
          <a:ea typeface="+mn-ea"/>
          <a:cs typeface="+mn-cs"/>
        </a:defRPr>
      </a:lvl1pPr>
      <a:lvl2pPr marL="274320" indent="0" algn="l" defTabSz="914400" rtl="0" eaLnBrk="1" latinLnBrk="0" hangingPunct="1">
        <a:lnSpc>
          <a:spcPct val="130000"/>
        </a:lnSpc>
        <a:spcBef>
          <a:spcPts val="500"/>
        </a:spcBef>
        <a:buSzPct val="85000"/>
        <a:buFontTx/>
        <a:buNone/>
        <a:defRPr sz="1600" b="1" kern="1200">
          <a:solidFill>
            <a:schemeClr val="tx1"/>
          </a:solidFill>
          <a:latin typeface="+mn-lt"/>
          <a:ea typeface="+mn-ea"/>
          <a:cs typeface="+mn-cs"/>
        </a:defRPr>
      </a:lvl2pPr>
      <a:lvl3pPr marL="457200" indent="-182880" algn="l" defTabSz="914400" rtl="0" eaLnBrk="1" latinLnBrk="0" hangingPunct="1">
        <a:lnSpc>
          <a:spcPct val="130000"/>
        </a:lnSpc>
        <a:spcBef>
          <a:spcPts val="500"/>
        </a:spcBef>
        <a:buSzPct val="85000"/>
        <a:buFont typeface="Arial" panose="020B0604020202020204" pitchFamily="34" charset="0"/>
        <a:buChar char="•"/>
        <a:defRPr sz="1400" kern="1200">
          <a:solidFill>
            <a:schemeClr val="tx1"/>
          </a:solidFill>
          <a:latin typeface="+mn-lt"/>
          <a:ea typeface="+mn-ea"/>
          <a:cs typeface="+mn-cs"/>
        </a:defRPr>
      </a:lvl3pPr>
      <a:lvl4pPr marL="466344" indent="0" algn="l" defTabSz="914400" rtl="0" eaLnBrk="1" latinLnBrk="0" hangingPunct="1">
        <a:lnSpc>
          <a:spcPct val="130000"/>
        </a:lnSpc>
        <a:spcBef>
          <a:spcPts val="500"/>
        </a:spcBef>
        <a:buSzPct val="85000"/>
        <a:buFontTx/>
        <a:buNone/>
        <a:defRPr sz="1200" b="1" kern="1200">
          <a:solidFill>
            <a:schemeClr val="tx1"/>
          </a:solidFill>
          <a:latin typeface="+mn-lt"/>
          <a:ea typeface="+mn-ea"/>
          <a:cs typeface="+mn-cs"/>
        </a:defRPr>
      </a:lvl4pPr>
      <a:lvl5pPr marL="640080" indent="-182880" algn="l" defTabSz="914400" rtl="0" eaLnBrk="1" latinLnBrk="0" hangingPunct="1">
        <a:lnSpc>
          <a:spcPct val="130000"/>
        </a:lnSpc>
        <a:spcBef>
          <a:spcPts val="500"/>
        </a:spcBef>
        <a:buSzPct val="85000"/>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8">
            <a:extLst>
              <a:ext uri="{FF2B5EF4-FFF2-40B4-BE49-F238E27FC236}">
                <a16:creationId xmlns:a16="http://schemas.microsoft.com/office/drawing/2014/main" id="{0760E4C7-47B8-4356-ABCA-CC9C79E2D2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3" descr="Paint splash on a white background">
            <a:extLst>
              <a:ext uri="{FF2B5EF4-FFF2-40B4-BE49-F238E27FC236}">
                <a16:creationId xmlns:a16="http://schemas.microsoft.com/office/drawing/2014/main" id="{711FD57D-5A9D-7134-7FB6-432D54349F35}"/>
              </a:ext>
            </a:extLst>
          </p:cNvPr>
          <p:cNvPicPr>
            <a:picLocks noChangeAspect="1"/>
          </p:cNvPicPr>
          <p:nvPr/>
        </p:nvPicPr>
        <p:blipFill rotWithShape="1">
          <a:blip r:embed="rId2">
            <a:alphaModFix/>
          </a:blip>
          <a:srcRect b="23"/>
          <a:stretch/>
        </p:blipFill>
        <p:spPr>
          <a:xfrm>
            <a:off x="20" y="1571"/>
            <a:ext cx="12191980" cy="6856429"/>
          </a:xfrm>
          <a:prstGeom prst="rect">
            <a:avLst/>
          </a:prstGeom>
        </p:spPr>
      </p:pic>
      <p:sp useBgFill="1">
        <p:nvSpPr>
          <p:cNvPr id="19" name="Oval 10">
            <a:extLst>
              <a:ext uri="{FF2B5EF4-FFF2-40B4-BE49-F238E27FC236}">
                <a16:creationId xmlns:a16="http://schemas.microsoft.com/office/drawing/2014/main" id="{07F1F8E1-08C9-4C32-8CD0-F0DEB44486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3197" y="1114197"/>
            <a:ext cx="4629606" cy="462960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668044F-2330-FE26-CDEE-580AD087E0E4}"/>
              </a:ext>
            </a:extLst>
          </p:cNvPr>
          <p:cNvSpPr>
            <a:spLocks noGrp="1"/>
          </p:cNvSpPr>
          <p:nvPr>
            <p:ph type="ctrTitle"/>
          </p:nvPr>
        </p:nvSpPr>
        <p:spPr>
          <a:xfrm>
            <a:off x="1280159" y="2211978"/>
            <a:ext cx="3535679" cy="1425728"/>
          </a:xfrm>
        </p:spPr>
        <p:txBody>
          <a:bodyPr anchor="b">
            <a:normAutofit/>
          </a:bodyPr>
          <a:lstStyle/>
          <a:p>
            <a:pPr algn="ctr"/>
            <a:r>
              <a:rPr lang="en-US" dirty="0"/>
              <a:t>STUDENTS IQ AND GPA</a:t>
            </a:r>
          </a:p>
        </p:txBody>
      </p:sp>
      <p:sp>
        <p:nvSpPr>
          <p:cNvPr id="3" name="Subtitle 2">
            <a:extLst>
              <a:ext uri="{FF2B5EF4-FFF2-40B4-BE49-F238E27FC236}">
                <a16:creationId xmlns:a16="http://schemas.microsoft.com/office/drawing/2014/main" id="{E6AFEB84-A638-557A-071D-BA2823014AE6}"/>
              </a:ext>
            </a:extLst>
          </p:cNvPr>
          <p:cNvSpPr>
            <a:spLocks noGrp="1"/>
          </p:cNvSpPr>
          <p:nvPr>
            <p:ph type="subTitle" idx="1"/>
          </p:nvPr>
        </p:nvSpPr>
        <p:spPr>
          <a:xfrm>
            <a:off x="1524000" y="4249361"/>
            <a:ext cx="3048000" cy="1425728"/>
          </a:xfrm>
        </p:spPr>
        <p:txBody>
          <a:bodyPr>
            <a:normAutofit/>
          </a:bodyPr>
          <a:lstStyle/>
          <a:p>
            <a:pPr algn="ctr"/>
            <a:r>
              <a:rPr lang="en-US" dirty="0"/>
              <a:t>MACHINE LEARNING FINAL</a:t>
            </a:r>
          </a:p>
          <a:p>
            <a:pPr algn="ctr"/>
            <a:r>
              <a:rPr lang="en-US" dirty="0"/>
              <a:t>EILEEN SPENCER</a:t>
            </a:r>
          </a:p>
          <a:p>
            <a:pPr algn="ctr"/>
            <a:r>
              <a:rPr lang="en-US" dirty="0"/>
              <a:t>SPRING 2022</a:t>
            </a:r>
          </a:p>
          <a:p>
            <a:pPr algn="ctr"/>
            <a:endParaRPr lang="en-US" dirty="0"/>
          </a:p>
        </p:txBody>
      </p:sp>
      <p:cxnSp>
        <p:nvCxnSpPr>
          <p:cNvPr id="20" name="Straight Connector 12">
            <a:extLst>
              <a:ext uri="{FF2B5EF4-FFF2-40B4-BE49-F238E27FC236}">
                <a16:creationId xmlns:a16="http://schemas.microsoft.com/office/drawing/2014/main" id="{414C5C93-B9E9-4392-ADCF-ABF21209DD5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562423" y="3960586"/>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132270"/>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4E9F8B3-8282-4A93-BBF8-3342538A70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C9F5B5F-3425-3E26-B061-16FE900DCF69}"/>
              </a:ext>
            </a:extLst>
          </p:cNvPr>
          <p:cNvSpPr>
            <a:spLocks noGrp="1"/>
          </p:cNvSpPr>
          <p:nvPr>
            <p:ph type="title"/>
          </p:nvPr>
        </p:nvSpPr>
        <p:spPr>
          <a:xfrm>
            <a:off x="1429566" y="1045445"/>
            <a:ext cx="9238434" cy="857559"/>
          </a:xfrm>
        </p:spPr>
        <p:txBody>
          <a:bodyPr>
            <a:normAutofit/>
          </a:bodyPr>
          <a:lstStyle/>
          <a:p>
            <a:r>
              <a:rPr lang="en-US" dirty="0"/>
              <a:t>THE PROBLEM</a:t>
            </a:r>
          </a:p>
        </p:txBody>
      </p:sp>
      <p:cxnSp>
        <p:nvCxnSpPr>
          <p:cNvPr id="10" name="Straight Connector 9">
            <a:extLst>
              <a:ext uri="{FF2B5EF4-FFF2-40B4-BE49-F238E27FC236}">
                <a16:creationId xmlns:a16="http://schemas.microsoft.com/office/drawing/2014/main" id="{58EFA797-975B-41D8-BC96-56CDC2CFA3E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000" y="2286000"/>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2F555E5D-AE4E-2371-B2B7-32DA095E738F}"/>
              </a:ext>
            </a:extLst>
          </p:cNvPr>
          <p:cNvSpPr>
            <a:spLocks noGrp="1"/>
          </p:cNvSpPr>
          <p:nvPr>
            <p:ph idx="1"/>
          </p:nvPr>
        </p:nvSpPr>
        <p:spPr>
          <a:xfrm>
            <a:off x="1429566" y="2587521"/>
            <a:ext cx="8476434" cy="3968958"/>
          </a:xfrm>
        </p:spPr>
        <p:txBody>
          <a:bodyPr>
            <a:normAutofit/>
          </a:bodyPr>
          <a:lstStyle/>
          <a:p>
            <a:r>
              <a:rPr lang="en-US" dirty="0"/>
              <a:t>PROBLEM: </a:t>
            </a:r>
          </a:p>
          <a:p>
            <a:pPr lvl="1"/>
            <a:r>
              <a:rPr lang="en-US" dirty="0"/>
              <a:t>How do we know how a student’s IQ score impacts their grades or GPA in college? Maybe we don’t. This analysis looks at the correlation between those variables.</a:t>
            </a:r>
          </a:p>
          <a:p>
            <a:pPr lvl="1"/>
            <a:r>
              <a:rPr lang="en-US" dirty="0"/>
              <a:t>This is relevant information because it can help understand how a student might perform in school given their IQ score or if it even matters.</a:t>
            </a:r>
          </a:p>
          <a:p>
            <a:pPr lvl="1"/>
            <a:r>
              <a:rPr lang="en-US" dirty="0"/>
              <a:t>This can help understand how any outside factors impact students more than their inherent “smartness”</a:t>
            </a:r>
          </a:p>
        </p:txBody>
      </p:sp>
    </p:spTree>
    <p:extLst>
      <p:ext uri="{BB962C8B-B14F-4D97-AF65-F5344CB8AC3E}">
        <p14:creationId xmlns:p14="http://schemas.microsoft.com/office/powerpoint/2010/main" val="2033343550"/>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4E9F8B3-8282-4A93-BBF8-3342538A70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C9F5B5F-3425-3E26-B061-16FE900DCF69}"/>
              </a:ext>
            </a:extLst>
          </p:cNvPr>
          <p:cNvSpPr>
            <a:spLocks noGrp="1"/>
          </p:cNvSpPr>
          <p:nvPr>
            <p:ph type="title"/>
          </p:nvPr>
        </p:nvSpPr>
        <p:spPr>
          <a:xfrm>
            <a:off x="1429566" y="1045445"/>
            <a:ext cx="9238434" cy="857559"/>
          </a:xfrm>
        </p:spPr>
        <p:txBody>
          <a:bodyPr>
            <a:normAutofit/>
          </a:bodyPr>
          <a:lstStyle/>
          <a:p>
            <a:r>
              <a:rPr lang="en-US" dirty="0"/>
              <a:t>THE APPROACH</a:t>
            </a:r>
          </a:p>
        </p:txBody>
      </p:sp>
      <p:cxnSp>
        <p:nvCxnSpPr>
          <p:cNvPr id="10" name="Straight Connector 9">
            <a:extLst>
              <a:ext uri="{FF2B5EF4-FFF2-40B4-BE49-F238E27FC236}">
                <a16:creationId xmlns:a16="http://schemas.microsoft.com/office/drawing/2014/main" id="{58EFA797-975B-41D8-BC96-56CDC2CFA3E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000" y="2286000"/>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2F555E5D-AE4E-2371-B2B7-32DA095E738F}"/>
              </a:ext>
            </a:extLst>
          </p:cNvPr>
          <p:cNvSpPr>
            <a:spLocks noGrp="1"/>
          </p:cNvSpPr>
          <p:nvPr>
            <p:ph idx="1"/>
          </p:nvPr>
        </p:nvSpPr>
        <p:spPr>
          <a:xfrm>
            <a:off x="1429566" y="2587521"/>
            <a:ext cx="8476434" cy="3968958"/>
          </a:xfrm>
        </p:spPr>
        <p:txBody>
          <a:bodyPr>
            <a:normAutofit/>
          </a:bodyPr>
          <a:lstStyle/>
          <a:p>
            <a:r>
              <a:rPr lang="en-US" dirty="0"/>
              <a:t>APPROACH:</a:t>
            </a:r>
          </a:p>
          <a:p>
            <a:pPr lvl="1"/>
            <a:r>
              <a:rPr lang="en-US" dirty="0"/>
              <a:t>Using a dataset with 200 college student’s information, with both IQ scores and cumulative GPAs, I wanted to see if students with high IQ scores also had high cumulative GPAs</a:t>
            </a:r>
          </a:p>
          <a:p>
            <a:pPr lvl="1"/>
            <a:r>
              <a:rPr lang="en-US" dirty="0"/>
              <a:t>I broke down the data into “higher than average IQ” with scores above 115 and “higher than average CGPA” with a value of 6.98 or more</a:t>
            </a:r>
          </a:p>
          <a:p>
            <a:pPr lvl="1"/>
            <a:r>
              <a:rPr lang="en-US" dirty="0"/>
              <a:t>I then saw how many students met the criteria for both variables, both independently and separately using a Naïve Bayes approach with probability calculations.</a:t>
            </a:r>
          </a:p>
        </p:txBody>
      </p:sp>
    </p:spTree>
    <p:extLst>
      <p:ext uri="{BB962C8B-B14F-4D97-AF65-F5344CB8AC3E}">
        <p14:creationId xmlns:p14="http://schemas.microsoft.com/office/powerpoint/2010/main" val="3815509485"/>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9F5B5F-3425-3E26-B061-16FE900DCF69}"/>
              </a:ext>
            </a:extLst>
          </p:cNvPr>
          <p:cNvSpPr>
            <a:spLocks noGrp="1"/>
          </p:cNvSpPr>
          <p:nvPr>
            <p:ph type="title"/>
          </p:nvPr>
        </p:nvSpPr>
        <p:spPr>
          <a:xfrm>
            <a:off x="515166" y="190680"/>
            <a:ext cx="9238434" cy="857559"/>
          </a:xfrm>
        </p:spPr>
        <p:txBody>
          <a:bodyPr>
            <a:normAutofit/>
          </a:bodyPr>
          <a:lstStyle/>
          <a:p>
            <a:r>
              <a:rPr lang="en-US" dirty="0">
                <a:solidFill>
                  <a:schemeClr val="bg1"/>
                </a:solidFill>
              </a:rPr>
              <a:t>CONCLUSIONS</a:t>
            </a:r>
          </a:p>
        </p:txBody>
      </p:sp>
      <p:sp>
        <p:nvSpPr>
          <p:cNvPr id="3" name="Content Placeholder 2">
            <a:extLst>
              <a:ext uri="{FF2B5EF4-FFF2-40B4-BE49-F238E27FC236}">
                <a16:creationId xmlns:a16="http://schemas.microsoft.com/office/drawing/2014/main" id="{2F555E5D-AE4E-2371-B2B7-32DA095E738F}"/>
              </a:ext>
            </a:extLst>
          </p:cNvPr>
          <p:cNvSpPr>
            <a:spLocks noGrp="1"/>
          </p:cNvSpPr>
          <p:nvPr>
            <p:ph idx="1"/>
          </p:nvPr>
        </p:nvSpPr>
        <p:spPr>
          <a:xfrm>
            <a:off x="515166" y="1048239"/>
            <a:ext cx="5905512" cy="5619081"/>
          </a:xfrm>
        </p:spPr>
        <p:txBody>
          <a:bodyPr>
            <a:normAutofit lnSpcReduction="10000"/>
          </a:bodyPr>
          <a:lstStyle/>
          <a:p>
            <a:pPr lvl="0"/>
            <a:r>
              <a:rPr lang="en-US" sz="1600" b="1" dirty="0">
                <a:solidFill>
                  <a:schemeClr val="bg1"/>
                </a:solidFill>
              </a:rPr>
              <a:t>Of the 200 students in the dataset, 43 (21.5%) were reported to having above average IQs, or a score of 115 and over.</a:t>
            </a:r>
          </a:p>
          <a:p>
            <a:pPr lvl="0"/>
            <a:r>
              <a:rPr lang="en-US" sz="1600" b="1" dirty="0">
                <a:solidFill>
                  <a:schemeClr val="bg1"/>
                </a:solidFill>
              </a:rPr>
              <a:t>Of the 200 students in the dataset, 57 (28.5%) were reported to have a higher-than-average CGPA, or 6.98 and above.</a:t>
            </a:r>
          </a:p>
          <a:p>
            <a:pPr lvl="0"/>
            <a:r>
              <a:rPr lang="en-US" sz="1600" b="1" dirty="0">
                <a:solidFill>
                  <a:schemeClr val="bg1"/>
                </a:solidFill>
              </a:rPr>
              <a:t>Of the 200 students in the dataset, 86 (43%) students had both an above average IQ and an above average CGPA. </a:t>
            </a:r>
          </a:p>
          <a:p>
            <a:pPr lvl="0"/>
            <a:endParaRPr lang="en-US" sz="1600" b="1" dirty="0">
              <a:solidFill>
                <a:schemeClr val="bg1"/>
              </a:solidFill>
            </a:endParaRPr>
          </a:p>
          <a:p>
            <a:r>
              <a:rPr lang="en-US" sz="1600" b="1" dirty="0">
                <a:solidFill>
                  <a:schemeClr val="bg1"/>
                </a:solidFill>
              </a:rPr>
              <a:t>The findings from this analysis show that less than half the students with higher-than-normal IQs had higher than normal CGPAs. More research would need to be done in this sector to tell us more, however this is a good idea as to how external factors can impact the performance of students in higher education. This information would be very helpful to universities and schools across the country to prove how important other dynamics in a student’s life can impact their ability to learn and focus.</a:t>
            </a:r>
          </a:p>
        </p:txBody>
      </p:sp>
      <p:pic>
        <p:nvPicPr>
          <p:cNvPr id="5" name="Picture 4">
            <a:extLst>
              <a:ext uri="{FF2B5EF4-FFF2-40B4-BE49-F238E27FC236}">
                <a16:creationId xmlns:a16="http://schemas.microsoft.com/office/drawing/2014/main" id="{6030F00A-A0AD-80A7-3B10-26E8D7B000E7}"/>
              </a:ext>
            </a:extLst>
          </p:cNvPr>
          <p:cNvPicPr>
            <a:picLocks noChangeAspect="1"/>
          </p:cNvPicPr>
          <p:nvPr/>
        </p:nvPicPr>
        <p:blipFill>
          <a:blip r:embed="rId2"/>
          <a:stretch>
            <a:fillRect/>
          </a:stretch>
        </p:blipFill>
        <p:spPr>
          <a:xfrm>
            <a:off x="6420678" y="1048239"/>
            <a:ext cx="5565913" cy="4174435"/>
          </a:xfrm>
          <a:prstGeom prst="rect">
            <a:avLst/>
          </a:prstGeom>
        </p:spPr>
      </p:pic>
      <p:sp>
        <p:nvSpPr>
          <p:cNvPr id="4" name="TextBox 3">
            <a:extLst>
              <a:ext uri="{FF2B5EF4-FFF2-40B4-BE49-F238E27FC236}">
                <a16:creationId xmlns:a16="http://schemas.microsoft.com/office/drawing/2014/main" id="{6636169D-A493-CA98-3B04-FD7974F82ACF}"/>
              </a:ext>
            </a:extLst>
          </p:cNvPr>
          <p:cNvSpPr txBox="1"/>
          <p:nvPr/>
        </p:nvSpPr>
        <p:spPr>
          <a:xfrm>
            <a:off x="6489115" y="5249236"/>
            <a:ext cx="5429037" cy="630942"/>
          </a:xfrm>
          <a:prstGeom prst="rect">
            <a:avLst/>
          </a:prstGeom>
          <a:noFill/>
        </p:spPr>
        <p:txBody>
          <a:bodyPr wrap="square" rtlCol="0">
            <a:spAutoFit/>
          </a:bodyPr>
          <a:lstStyle/>
          <a:p>
            <a:r>
              <a:rPr lang="en-US" sz="700" b="1" dirty="0">
                <a:solidFill>
                  <a:schemeClr val="bg1"/>
                </a:solidFill>
              </a:rPr>
              <a:t> </a:t>
            </a:r>
            <a:r>
              <a:rPr lang="en-US" sz="700" dirty="0">
                <a:solidFill>
                  <a:schemeClr val="bg1"/>
                </a:solidFill>
              </a:rPr>
              <a:t>"College Student Data". </a:t>
            </a:r>
            <a:r>
              <a:rPr lang="en-US" sz="700" i="1" dirty="0" err="1">
                <a:solidFill>
                  <a:schemeClr val="bg1"/>
                </a:solidFill>
              </a:rPr>
              <a:t>Kaggle.Com</a:t>
            </a:r>
            <a:r>
              <a:rPr lang="en-US" sz="700" dirty="0">
                <a:solidFill>
                  <a:schemeClr val="bg1"/>
                </a:solidFill>
              </a:rPr>
              <a:t>, 2022, https://</a:t>
            </a:r>
            <a:r>
              <a:rPr lang="en-US" sz="700" dirty="0" err="1">
                <a:solidFill>
                  <a:schemeClr val="bg1"/>
                </a:solidFill>
              </a:rPr>
              <a:t>www.kaggle.com</a:t>
            </a:r>
            <a:r>
              <a:rPr lang="en-US" sz="700" dirty="0">
                <a:solidFill>
                  <a:schemeClr val="bg1"/>
                </a:solidFill>
              </a:rPr>
              <a:t>/datasets/</a:t>
            </a:r>
            <a:r>
              <a:rPr lang="en-US" sz="700" dirty="0" err="1">
                <a:solidFill>
                  <a:schemeClr val="bg1"/>
                </a:solidFill>
              </a:rPr>
              <a:t>kuchhbhi</a:t>
            </a:r>
            <a:r>
              <a:rPr lang="en-US" sz="700" dirty="0">
                <a:solidFill>
                  <a:schemeClr val="bg1"/>
                </a:solidFill>
              </a:rPr>
              <a:t>/</a:t>
            </a:r>
            <a:r>
              <a:rPr lang="en-US" sz="700" dirty="0" err="1">
                <a:solidFill>
                  <a:schemeClr val="bg1"/>
                </a:solidFill>
              </a:rPr>
              <a:t>cpga</a:t>
            </a:r>
            <a:r>
              <a:rPr lang="en-US" sz="700" dirty="0">
                <a:solidFill>
                  <a:schemeClr val="bg1"/>
                </a:solidFill>
              </a:rPr>
              <a:t>-</a:t>
            </a:r>
            <a:r>
              <a:rPr lang="en-US" sz="700" dirty="0" err="1">
                <a:solidFill>
                  <a:schemeClr val="bg1"/>
                </a:solidFill>
              </a:rPr>
              <a:t>iq</a:t>
            </a:r>
            <a:r>
              <a:rPr lang="en-US" sz="700" dirty="0">
                <a:solidFill>
                  <a:schemeClr val="bg1"/>
                </a:solidFill>
              </a:rPr>
              <a:t>-placement. Accessed 5 May 2022.</a:t>
            </a:r>
            <a:endParaRPr lang="en-US" sz="700" b="1" dirty="0">
              <a:solidFill>
                <a:schemeClr val="bg1"/>
              </a:solidFill>
            </a:endParaRPr>
          </a:p>
          <a:p>
            <a:r>
              <a:rPr lang="en-US" sz="700" dirty="0">
                <a:solidFill>
                  <a:schemeClr val="bg1"/>
                </a:solidFill>
              </a:rPr>
              <a:t> </a:t>
            </a:r>
          </a:p>
          <a:p>
            <a:r>
              <a:rPr lang="en-US" sz="700" dirty="0">
                <a:solidFill>
                  <a:schemeClr val="bg1"/>
                </a:solidFill>
              </a:rPr>
              <a:t>"Do You Have A Genius IQ Score?". </a:t>
            </a:r>
            <a:r>
              <a:rPr lang="en-US" sz="700" i="1" dirty="0" err="1">
                <a:solidFill>
                  <a:schemeClr val="bg1"/>
                </a:solidFill>
              </a:rPr>
              <a:t>Verywell</a:t>
            </a:r>
            <a:r>
              <a:rPr lang="en-US" sz="700" i="1" dirty="0">
                <a:solidFill>
                  <a:schemeClr val="bg1"/>
                </a:solidFill>
              </a:rPr>
              <a:t> Mind</a:t>
            </a:r>
            <a:r>
              <a:rPr lang="en-US" sz="700" dirty="0">
                <a:solidFill>
                  <a:schemeClr val="bg1"/>
                </a:solidFill>
              </a:rPr>
              <a:t>, 2022, https://</a:t>
            </a:r>
            <a:r>
              <a:rPr lang="en-US" sz="700" dirty="0" err="1">
                <a:solidFill>
                  <a:schemeClr val="bg1"/>
                </a:solidFill>
              </a:rPr>
              <a:t>www.verywellmind.com</a:t>
            </a:r>
            <a:r>
              <a:rPr lang="en-US" sz="700" dirty="0">
                <a:solidFill>
                  <a:schemeClr val="bg1"/>
                </a:solidFill>
              </a:rPr>
              <a:t>/what-is-a-genius-iq-score-2795585. Accessed 5 May 2022.</a:t>
            </a:r>
            <a:endParaRPr lang="en-US" sz="700" b="1" dirty="0">
              <a:solidFill>
                <a:schemeClr val="bg1"/>
              </a:solidFill>
            </a:endParaRPr>
          </a:p>
          <a:p>
            <a:endParaRPr lang="en-US" sz="700" dirty="0">
              <a:solidFill>
                <a:schemeClr val="bg1"/>
              </a:solidFill>
            </a:endParaRPr>
          </a:p>
        </p:txBody>
      </p:sp>
    </p:spTree>
    <p:extLst>
      <p:ext uri="{BB962C8B-B14F-4D97-AF65-F5344CB8AC3E}">
        <p14:creationId xmlns:p14="http://schemas.microsoft.com/office/powerpoint/2010/main" val="836130689"/>
      </p:ext>
    </p:extLst>
  </p:cSld>
  <p:clrMapOvr>
    <a:masterClrMapping/>
  </p:clrMapOvr>
</p:sld>
</file>

<file path=ppt/theme/theme1.xml><?xml version="1.0" encoding="utf-8"?>
<a:theme xmlns:a="http://schemas.openxmlformats.org/drawingml/2006/main" name="PortalVTI">
  <a:themeElements>
    <a:clrScheme name="AnalogousFromRegularSeed_2SEEDS">
      <a:dk1>
        <a:srgbClr val="000000"/>
      </a:dk1>
      <a:lt1>
        <a:srgbClr val="FFFFFF"/>
      </a:lt1>
      <a:dk2>
        <a:srgbClr val="243641"/>
      </a:dk2>
      <a:lt2>
        <a:srgbClr val="E8E4E2"/>
      </a:lt2>
      <a:accent1>
        <a:srgbClr val="1D8BCF"/>
      </a:accent1>
      <a:accent2>
        <a:srgbClr val="26B5B0"/>
      </a:accent2>
      <a:accent3>
        <a:srgbClr val="2F53E1"/>
      </a:accent3>
      <a:accent4>
        <a:srgbClr val="CF1D31"/>
      </a:accent4>
      <a:accent5>
        <a:srgbClr val="E1662F"/>
      </a:accent5>
      <a:accent6>
        <a:srgbClr val="CA9A1C"/>
      </a:accent6>
      <a:hlink>
        <a:srgbClr val="BC6D3C"/>
      </a:hlink>
      <a:folHlink>
        <a:srgbClr val="7F7F7F"/>
      </a:folHlink>
    </a:clrScheme>
    <a:fontScheme name="Earth">
      <a:majorFont>
        <a:latin typeface="Trade Gothic Next Cond"/>
        <a:ea typeface=""/>
        <a:cs typeface=""/>
      </a:majorFont>
      <a:minorFont>
        <a:latin typeface="Trade Gothic Next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ortalVTI" id="{0E0D5035-C7F2-4607-91F4-D5D5F886A15A}" vid="{EAFF3D8B-AC13-4E90-80A9-182200FBC866}"/>
    </a:ext>
  </a:extLst>
</a:theme>
</file>

<file path=docProps/app.xml><?xml version="1.0" encoding="utf-8"?>
<Properties xmlns="http://schemas.openxmlformats.org/officeDocument/2006/extended-properties" xmlns:vt="http://schemas.openxmlformats.org/officeDocument/2006/docPropsVTypes">
  <TotalTime>25</TotalTime>
  <Words>410</Words>
  <Application>Microsoft Macintosh PowerPoint</Application>
  <PresentationFormat>Widescreen</PresentationFormat>
  <Paragraphs>23</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Trade Gothic Next Cond</vt:lpstr>
      <vt:lpstr>Trade Gothic Next Light</vt:lpstr>
      <vt:lpstr>PortalVTI</vt:lpstr>
      <vt:lpstr>STUDENTS IQ AND GPA</vt:lpstr>
      <vt:lpstr>THE PROBLEM</vt:lpstr>
      <vt:lpstr>THE APPROACH</vt:lpstr>
      <vt:lpstr>CONCLUSIONS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STUDENTS IQ AND GPA</dc:title>
  <dc:creator>Microsoft Office User</dc:creator>
  <cp:lastModifiedBy>Microsoft Office User</cp:lastModifiedBy>
  <cp:revision>3</cp:revision>
  <dcterms:created xsi:type="dcterms:W3CDTF">2022-05-05T00:45:04Z</dcterms:created>
  <dcterms:modified xsi:type="dcterms:W3CDTF">2022-05-05T01:13:31Z</dcterms:modified>
</cp:coreProperties>
</file>