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62" r:id="rId4"/>
    <p:sldId id="265" r:id="rId5"/>
    <p:sldId id="266" r:id="rId6"/>
    <p:sldId id="267" r:id="rId7"/>
    <p:sldId id="259" r:id="rId8"/>
    <p:sldId id="268" r:id="rId9"/>
    <p:sldId id="264"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51">
          <p15:clr>
            <a:srgbClr val="A4A3A4"/>
          </p15:clr>
        </p15:guide>
        <p15:guide id="2" orient="horz" pos="1602">
          <p15:clr>
            <a:srgbClr val="A4A3A4"/>
          </p15:clr>
        </p15:guide>
        <p15:guide id="3" orient="horz" pos="645">
          <p15:clr>
            <a:srgbClr val="A4A3A4"/>
          </p15:clr>
        </p15:guide>
        <p15:guide id="4" pos="2879">
          <p15:clr>
            <a:srgbClr val="A4A3A4"/>
          </p15:clr>
        </p15:guide>
        <p15:guide id="5" pos="301">
          <p15:clr>
            <a:srgbClr val="A4A3A4"/>
          </p15:clr>
        </p15:guide>
        <p15:guide id="6" pos="546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0"/>
    <a:srgbClr val="000000"/>
    <a:srgbClr val="FFFFFF"/>
    <a:srgbClr val="C9C0B5"/>
    <a:srgbClr val="D2C0B5"/>
    <a:srgbClr val="BBB0A3"/>
    <a:srgbClr val="FD5151"/>
    <a:srgbClr val="887E6F"/>
    <a:srgbClr val="FD5158"/>
    <a:srgbClr val="F04E6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70" autoAdjust="0"/>
    <p:restoredTop sz="62000" autoAdjust="0"/>
  </p:normalViewPr>
  <p:slideViewPr>
    <p:cSldViewPr snapToGrid="0" snapToObjects="1" showGuides="1">
      <p:cViewPr varScale="1">
        <p:scale>
          <a:sx n="109" d="100"/>
          <a:sy n="109" d="100"/>
        </p:scale>
        <p:origin x="-1674" y="-90"/>
      </p:cViewPr>
      <p:guideLst>
        <p:guide orient="horz" pos="3151"/>
        <p:guide orient="horz" pos="1602"/>
        <p:guide orient="horz" pos="645"/>
        <p:guide pos="2879"/>
        <p:guide pos="301"/>
        <p:guide pos="5461"/>
      </p:guideLst>
    </p:cSldViewPr>
  </p:slideViewPr>
  <p:notesTextViewPr>
    <p:cViewPr>
      <p:scale>
        <a:sx n="100" d="100"/>
        <a:sy n="100" d="100"/>
      </p:scale>
      <p:origin x="0" y="0"/>
    </p:cViewPr>
  </p:notesTextViewPr>
  <p:sorterViewPr>
    <p:cViewPr>
      <p:scale>
        <a:sx n="128" d="100"/>
        <a:sy n="128" d="100"/>
      </p:scale>
      <p:origin x="0" y="0"/>
    </p:cViewPr>
  </p:sorterViewPr>
  <p:notesViewPr>
    <p:cSldViewPr snapToGrid="0" snapToObjects="1" showGuides="1">
      <p:cViewPr varScale="1">
        <p:scale>
          <a:sx n="90" d="100"/>
          <a:sy n="90" d="100"/>
        </p:scale>
        <p:origin x="-423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7472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en-US" dirty="0"/>
          </a:p>
        </p:txBody>
      </p:sp>
    </p:spTree>
    <p:extLst>
      <p:ext uri="{BB962C8B-B14F-4D97-AF65-F5344CB8AC3E}">
        <p14:creationId xmlns="" xmlns:p14="http://schemas.microsoft.com/office/powerpoint/2010/main" val="1996866432"/>
      </p:ext>
    </p:extLst>
  </p:cSld>
  <p:clrMap bg1="lt1" tx1="dk1" bg2="lt2" tx2="dk2" accent1="accent1" accent2="accent2" accent3="accent3" accent4="accent4" accent5="accent5" accent6="accent6" hlink="hlink" folHlink="folHlink"/>
  <p:notesStyle>
    <a:lvl1pPr marL="0" algn="l" defTabSz="457200" rtl="0" eaLnBrk="1" latinLnBrk="0" hangingPunct="1">
      <a:lnSpc>
        <a:spcPts val="1900"/>
      </a:lnSpc>
      <a:spcAft>
        <a:spcPts val="300"/>
      </a:spcAft>
      <a:defRPr sz="1400" kern="1200">
        <a:solidFill>
          <a:schemeClr val="tx1"/>
        </a:solidFill>
        <a:latin typeface="Georgia"/>
        <a:ea typeface="+mn-ea"/>
        <a:cs typeface="Georgia"/>
      </a:defRPr>
    </a:lvl1pPr>
    <a:lvl2pPr marL="457200" algn="l" defTabSz="457200" rtl="0" eaLnBrk="1" latinLnBrk="0" hangingPunct="1">
      <a:lnSpc>
        <a:spcPts val="1900"/>
      </a:lnSpc>
      <a:spcAft>
        <a:spcPts val="300"/>
      </a:spcAft>
      <a:defRPr sz="1400" kern="1200">
        <a:solidFill>
          <a:schemeClr val="tx1"/>
        </a:solidFill>
        <a:latin typeface="Georgia"/>
        <a:ea typeface="+mn-ea"/>
        <a:cs typeface="Georgia"/>
      </a:defRPr>
    </a:lvl2pPr>
    <a:lvl3pPr marL="914400" algn="l" defTabSz="457200" rtl="0" eaLnBrk="1" latinLnBrk="0" hangingPunct="1">
      <a:lnSpc>
        <a:spcPts val="1900"/>
      </a:lnSpc>
      <a:spcAft>
        <a:spcPts val="300"/>
      </a:spcAft>
      <a:defRPr sz="1400" kern="1200">
        <a:solidFill>
          <a:schemeClr val="tx1"/>
        </a:solidFill>
        <a:latin typeface="Georgia"/>
        <a:ea typeface="+mn-ea"/>
        <a:cs typeface="Georgia"/>
      </a:defRPr>
    </a:lvl3pPr>
    <a:lvl4pPr marL="1371600" algn="l" defTabSz="457200" rtl="0" eaLnBrk="1" latinLnBrk="0" hangingPunct="1">
      <a:lnSpc>
        <a:spcPts val="1900"/>
      </a:lnSpc>
      <a:spcAft>
        <a:spcPts val="300"/>
      </a:spcAft>
      <a:defRPr sz="1400" kern="1200">
        <a:solidFill>
          <a:schemeClr val="tx1"/>
        </a:solidFill>
        <a:latin typeface="Georgia"/>
        <a:ea typeface="+mn-ea"/>
        <a:cs typeface="Georgia"/>
      </a:defRPr>
    </a:lvl4pPr>
    <a:lvl5pPr marL="1828800" algn="l" defTabSz="457200" rtl="0" eaLnBrk="1" latinLnBrk="0" hangingPunct="1">
      <a:lnSpc>
        <a:spcPts val="1900"/>
      </a:lnSpc>
      <a:spcAft>
        <a:spcPts val="300"/>
      </a:spcAft>
      <a:defRPr sz="1400" kern="1200">
        <a:solidFill>
          <a:schemeClr val="tx1"/>
        </a:solidFill>
        <a:latin typeface="Georgia"/>
        <a:ea typeface="+mn-ea"/>
        <a:cs typeface="Georgi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Gå gjennom alle typer </a:t>
            </a:r>
            <a:r>
              <a:rPr lang="nb-NO" dirty="0" err="1" smtClean="0"/>
              <a:t>storage</a:t>
            </a:r>
            <a:r>
              <a:rPr lang="nb-NO" dirty="0" smtClean="0"/>
              <a:t> på overordnet nivå</a:t>
            </a:r>
            <a:endParaRPr lang="nb-NO" dirty="0"/>
          </a:p>
        </p:txBody>
      </p:sp>
    </p:spTree>
    <p:extLst>
      <p:ext uri="{BB962C8B-B14F-4D97-AF65-F5344CB8AC3E}">
        <p14:creationId xmlns="" xmlns:p14="http://schemas.microsoft.com/office/powerpoint/2010/main" val="157850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smtClean="0">
                <a:solidFill>
                  <a:schemeClr val="tx1"/>
                </a:solidFill>
                <a:effectLst/>
                <a:latin typeface="Georgia"/>
                <a:ea typeface="+mn-ea"/>
                <a:cs typeface="Georgia"/>
              </a:rPr>
              <a:t>All of the storage offerings except local storage and Azure Drive are accessible from both inside and outside the Windows Azure Platform. Local storage and Azure Drive are only accessible from applications running on Windows Azure.</a:t>
            </a:r>
            <a:endParaRPr lang="nb-NO" dirty="0"/>
          </a:p>
        </p:txBody>
      </p:sp>
    </p:spTree>
    <p:extLst>
      <p:ext uri="{BB962C8B-B14F-4D97-AF65-F5344CB8AC3E}">
        <p14:creationId xmlns="" xmlns:p14="http://schemas.microsoft.com/office/powerpoint/2010/main" val="814994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457200" rtl="0" eaLnBrk="1" fontAlgn="auto" latinLnBrk="0" hangingPunct="1">
              <a:lnSpc>
                <a:spcPts val="1900"/>
              </a:lnSpc>
              <a:spcBef>
                <a:spcPts val="0"/>
              </a:spcBef>
              <a:spcAft>
                <a:spcPts val="300"/>
              </a:spcAft>
              <a:buClrTx/>
              <a:buSzTx/>
              <a:buFontTx/>
              <a:buNone/>
              <a:tabLst/>
              <a:defRPr/>
            </a:pPr>
            <a:r>
              <a:rPr lang="nb-NO" dirty="0" smtClean="0"/>
              <a:t>Local storage (</a:t>
            </a:r>
            <a:r>
              <a:rPr lang="nb-NO" sz="1400" b="0" i="0" kern="1200" dirty="0" smtClean="0">
                <a:solidFill>
                  <a:schemeClr val="tx1"/>
                </a:solidFill>
                <a:effectLst/>
                <a:latin typeface="Georgia"/>
                <a:ea typeface="+mn-ea"/>
                <a:cs typeface="Georgia"/>
              </a:rPr>
              <a:t>http://msdn.microsoft.com/en-us/library/ee758708.aspx</a:t>
            </a:r>
            <a:r>
              <a:rPr lang="nb-NO" dirty="0" smtClean="0"/>
              <a:t>):</a:t>
            </a:r>
          </a:p>
          <a:p>
            <a:r>
              <a:rPr lang="nb-NO" dirty="0" smtClean="0"/>
              <a:t>- Store temporary data on a per instance basis</a:t>
            </a:r>
          </a:p>
          <a:p>
            <a:r>
              <a:rPr lang="nb-NO" dirty="0" smtClean="0"/>
              <a:t>- Fast access to physical storage on hardware instance your application is running</a:t>
            </a:r>
          </a:p>
          <a:p>
            <a:r>
              <a:rPr lang="nb-NO" dirty="0" smtClean="0"/>
              <a:t>- Not durable because</a:t>
            </a:r>
            <a:r>
              <a:rPr lang="nb-NO" baseline="0" dirty="0" smtClean="0"/>
              <a:t> if an application is stopped and started on a different node, the local storage will not follow the application</a:t>
            </a:r>
          </a:p>
          <a:p>
            <a:r>
              <a:rPr lang="nb-NO" baseline="0" dirty="0" smtClean="0"/>
              <a:t>Create application and use local storage to store something</a:t>
            </a:r>
          </a:p>
          <a:p>
            <a:r>
              <a:rPr lang="nb-NO" baseline="0" dirty="0" smtClean="0"/>
              <a:t>Stop the application and start it again to verify that local storage is not necessary there</a:t>
            </a:r>
          </a:p>
          <a:p>
            <a:pPr marL="285750" indent="-285750">
              <a:buFontTx/>
              <a:buChar char="-"/>
            </a:pPr>
            <a:r>
              <a:rPr lang="nb-NO" baseline="0" dirty="0" smtClean="0"/>
              <a:t>Represents a directory on the physical file system</a:t>
            </a:r>
          </a:p>
          <a:p>
            <a:pPr marL="285750" indent="-285750">
              <a:buFontTx/>
              <a:buChar char="-"/>
            </a:pPr>
            <a:r>
              <a:rPr lang="nb-NO" baseline="0" dirty="0" smtClean="0"/>
              <a:t>Use standard .NET file IO with it since it is on the local file system</a:t>
            </a:r>
          </a:p>
          <a:p>
            <a:pPr marL="285750" indent="-285750">
              <a:buFontTx/>
              <a:buChar char="-"/>
            </a:pPr>
            <a:r>
              <a:rPr lang="nb-NO" baseline="0" dirty="0" smtClean="0"/>
              <a:t>Can be configured to persists on simple recycle on web or worker role ( not restart on different hardware)</a:t>
            </a:r>
          </a:p>
          <a:p>
            <a:endParaRPr lang="nb-NO" dirty="0" smtClean="0"/>
          </a:p>
          <a:p>
            <a:r>
              <a:rPr lang="nb-NO" dirty="0" smtClean="0"/>
              <a:t>Blob storage</a:t>
            </a:r>
          </a:p>
          <a:p>
            <a:r>
              <a:rPr lang="nb-NO" dirty="0" smtClean="0"/>
              <a:t>-</a:t>
            </a:r>
            <a:r>
              <a:rPr lang="nb-NO" baseline="0" dirty="0" smtClean="0"/>
              <a:t> Play a video stored on azure</a:t>
            </a:r>
            <a:endParaRPr lang="nb-NO" dirty="0" smtClean="0"/>
          </a:p>
          <a:p>
            <a:endParaRPr lang="nb-NO" dirty="0" smtClean="0"/>
          </a:p>
          <a:p>
            <a:r>
              <a:rPr lang="nb-NO" dirty="0" smtClean="0"/>
              <a:t>Queue storage</a:t>
            </a:r>
          </a:p>
          <a:p>
            <a:r>
              <a:rPr lang="nb-NO" dirty="0" smtClean="0"/>
              <a:t>- Similar to Microsoft message queue (MSMQ)</a:t>
            </a:r>
          </a:p>
          <a:p>
            <a:r>
              <a:rPr lang="nb-NO" dirty="0" smtClean="0"/>
              <a:t>- Durable storage for passing messages between processes</a:t>
            </a:r>
          </a:p>
          <a:p>
            <a:endParaRPr lang="nb-NO" dirty="0" smtClean="0"/>
          </a:p>
          <a:p>
            <a:r>
              <a:rPr lang="nb-NO" dirty="0" smtClean="0"/>
              <a:t>SQL database</a:t>
            </a:r>
          </a:p>
          <a:p>
            <a:r>
              <a:rPr lang="nb-NO" dirty="0" smtClean="0"/>
              <a:t>- Essentially SQL server on azure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http://www.windowsazure.com/en-us/develop/net/how-to-guides/table-services/?fb=nb-no</a:t>
            </a:r>
          </a:p>
          <a:p>
            <a:endParaRPr lang="nb-NO" dirty="0" smtClean="0"/>
          </a:p>
          <a:p>
            <a:r>
              <a:rPr lang="nb-NO" dirty="0" smtClean="0"/>
              <a:t>Table storage components:</a:t>
            </a:r>
          </a:p>
          <a:p>
            <a:pPr marL="342900" indent="-342900">
              <a:buAutoNum type="arabicPeriod"/>
            </a:pPr>
            <a:r>
              <a:rPr lang="nb-NO" dirty="0" smtClean="0"/>
              <a:t>Storage</a:t>
            </a:r>
            <a:r>
              <a:rPr lang="nb-NO" baseline="0" dirty="0" smtClean="0"/>
              <a:t> account &lt; 100TB</a:t>
            </a:r>
          </a:p>
          <a:p>
            <a:pPr marL="342900" indent="-342900">
              <a:buAutoNum type="arabicPeriod"/>
            </a:pPr>
            <a:r>
              <a:rPr lang="nb-NO" baseline="0" dirty="0" smtClean="0"/>
              <a:t>Table, a single table can contain elements with different set of properties</a:t>
            </a:r>
          </a:p>
          <a:p>
            <a:pPr marL="342900" indent="-342900">
              <a:buAutoNum type="arabicPeriod"/>
            </a:pPr>
            <a:r>
              <a:rPr lang="nb-NO" baseline="0" dirty="0" smtClean="0"/>
              <a:t>Entity, set of properties similar to a database row</a:t>
            </a:r>
          </a:p>
          <a:p>
            <a:pPr marL="342900" indent="-342900">
              <a:buAutoNum type="arabicPeriod"/>
            </a:pPr>
            <a:r>
              <a:rPr lang="nb-NO" baseline="0" dirty="0" smtClean="0"/>
              <a:t>Property (name/value pair) each entity &lt; 252 properties</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smtClean="0"/>
              <a:t>Create</a:t>
            </a:r>
            <a:r>
              <a:rPr lang="nb-NO" dirty="0" smtClean="0"/>
              <a:t> </a:t>
            </a:r>
            <a:r>
              <a:rPr lang="nb-NO" dirty="0" err="1" smtClean="0"/>
              <a:t>two</a:t>
            </a:r>
            <a:r>
              <a:rPr lang="nb-NO" dirty="0" smtClean="0"/>
              <a:t> </a:t>
            </a:r>
            <a:r>
              <a:rPr lang="nb-NO" dirty="0" err="1" smtClean="0"/>
              <a:t>processess</a:t>
            </a:r>
            <a:r>
              <a:rPr lang="nb-NO" dirty="0" smtClean="0"/>
              <a:t> – </a:t>
            </a:r>
            <a:r>
              <a:rPr lang="nb-NO" dirty="0" err="1" smtClean="0"/>
              <a:t>exercise</a:t>
            </a:r>
            <a:r>
              <a:rPr lang="nb-NO" dirty="0" smtClean="0"/>
              <a:t> is to send </a:t>
            </a:r>
            <a:r>
              <a:rPr lang="nb-NO" dirty="0" err="1" smtClean="0"/>
              <a:t>something</a:t>
            </a:r>
            <a:r>
              <a:rPr lang="nb-NO" dirty="0" smtClean="0"/>
              <a:t> from </a:t>
            </a:r>
            <a:r>
              <a:rPr lang="nb-NO" dirty="0" err="1" smtClean="0"/>
              <a:t>one</a:t>
            </a:r>
            <a:r>
              <a:rPr lang="nb-NO" dirty="0" smtClean="0"/>
              <a:t> </a:t>
            </a:r>
            <a:r>
              <a:rPr lang="nb-NO" dirty="0" err="1" smtClean="0"/>
              <a:t>process</a:t>
            </a:r>
            <a:r>
              <a:rPr lang="nb-NO" dirty="0" smtClean="0"/>
              <a:t> to </a:t>
            </a:r>
            <a:r>
              <a:rPr lang="nb-NO" dirty="0" err="1" smtClean="0"/>
              <a:t>another</a:t>
            </a:r>
            <a:r>
              <a:rPr lang="nb-NO" dirty="0" smtClean="0"/>
              <a:t>, and </a:t>
            </a:r>
            <a:r>
              <a:rPr lang="nb-NO" dirty="0" err="1" smtClean="0"/>
              <a:t>reply</a:t>
            </a:r>
            <a:r>
              <a:rPr lang="nb-NO" dirty="0" smtClean="0"/>
              <a:t> back. Gå gjennom </a:t>
            </a:r>
            <a:r>
              <a:rPr lang="nb-NO" dirty="0" err="1" smtClean="0"/>
              <a:t>Tables</a:t>
            </a:r>
            <a:r>
              <a:rPr lang="nb-NO" dirty="0" smtClean="0"/>
              <a:t> and Queues</a:t>
            </a:r>
          </a:p>
          <a:p>
            <a:endParaRPr lang="nb-NO" dirty="0" smtClean="0"/>
          </a:p>
          <a:p>
            <a:r>
              <a:rPr lang="nb-NO" dirty="0" err="1" smtClean="0"/>
              <a:t>Tables</a:t>
            </a:r>
            <a:r>
              <a:rPr lang="nb-NO" dirty="0" smtClean="0"/>
              <a:t>: http://www.windowsazure.com/en-us/develop/net/how-to-guides/table-services-v17/?fb=nb-no</a:t>
            </a:r>
          </a:p>
          <a:p>
            <a:endParaRPr lang="nb-NO" dirty="0" smtClean="0"/>
          </a:p>
          <a:p>
            <a:r>
              <a:rPr lang="nb-NO" dirty="0" smtClean="0"/>
              <a:t>Queues: http://www.windowsazure.com/en-us/develop/net/how-to-guides/queue-service-v17/?fb=nb-no</a:t>
            </a:r>
            <a:endParaRPr lang="nb-NO" dirty="0"/>
          </a:p>
        </p:txBody>
      </p:sp>
    </p:spTree>
    <p:extLst>
      <p:ext uri="{BB962C8B-B14F-4D97-AF65-F5344CB8AC3E}">
        <p14:creationId xmlns="" xmlns:p14="http://schemas.microsoft.com/office/powerpoint/2010/main" val="1608679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hvi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0" y="2400198"/>
            <a:ext cx="4396995" cy="312906"/>
          </a:xfrm>
        </p:spPr>
        <p:txBody>
          <a:bodyPr wrap="square" anchor="b">
            <a:spAutoFit/>
          </a:bodyPr>
          <a:lstStyle>
            <a:lvl1pPr algn="ctr">
              <a:lnSpc>
                <a:spcPts val="2400"/>
              </a:lnSpc>
              <a:defRPr sz="2000" i="1">
                <a:solidFill>
                  <a:schemeClr val="tx1"/>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0" y="3109185"/>
            <a:ext cx="4396995" cy="1025999"/>
          </a:xfrm>
        </p:spPr>
        <p:txBody>
          <a:bodyPr>
            <a:noAutofit/>
          </a:bodyPr>
          <a:lstStyle>
            <a:lvl1pPr marL="0" indent="0" algn="ctr">
              <a:spcBef>
                <a:spcPts val="0"/>
              </a:spcBef>
              <a:spcAft>
                <a:spcPts val="0"/>
              </a:spcAft>
              <a:buNone/>
              <a:defRPr sz="1500" b="0" i="1" cap="none">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4" y="2923375"/>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0" y="4373478"/>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0" y="4553865"/>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0" y="4734416"/>
            <a:ext cx="4396995" cy="188846"/>
          </a:xfrm>
        </p:spPr>
        <p:txBody>
          <a:bodyPr tIns="0" bIns="36000" anchor="ctr" anchorCtr="1">
            <a:noAutofit/>
          </a:bodyPr>
          <a:lstStyle>
            <a:lvl1pPr marL="0" indent="0">
              <a:buFontTx/>
              <a:buNone/>
              <a:defRPr sz="1200" b="0" i="1" baseline="0">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13" name="Picture 12"/>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 xmlns:p14="http://schemas.microsoft.com/office/powerpoint/2010/main" val="44003721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eoppsett A-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7" y="294242"/>
            <a:ext cx="5043721"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66725"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1907124"/>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52000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 xmlns:p14="http://schemas.microsoft.com/office/powerpoint/2010/main" val="3222867579"/>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ldeoppsett B-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5043721" cy="4703208"/>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9"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8" y="190924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8" y="3524253"/>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 xmlns:p14="http://schemas.microsoft.com/office/powerpoint/2010/main" val="2811351927"/>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ildeoppsett A m/tekst-hvit">
    <p:bg>
      <p:bgRef idx="1001">
        <a:schemeClr val="bg1"/>
      </p:bgRef>
    </p:bg>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66725" y="1040016"/>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2424733"/>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809450"/>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484204" y="1040015"/>
            <a:ext cx="5190932" cy="3957435"/>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13&gt;</a:t>
            </a:r>
          </a:p>
          <a:p>
            <a:pPr lvl="1"/>
            <a:r>
              <a:rPr lang="nb-NO" dirty="0" smtClean="0"/>
              <a:t>&lt;Nivå 2, </a:t>
            </a:r>
            <a:r>
              <a:rPr lang="nb-NO" dirty="0" err="1" smtClean="0"/>
              <a:t>str</a:t>
            </a:r>
            <a:r>
              <a:rPr lang="nb-NO" dirty="0" smtClean="0"/>
              <a:t> 13&gt;</a:t>
            </a:r>
          </a:p>
          <a:p>
            <a:pPr lvl="2"/>
            <a:r>
              <a:rPr lang="nb-NO" dirty="0" smtClean="0"/>
              <a:t>&lt;Nivå 3, </a:t>
            </a:r>
            <a:r>
              <a:rPr lang="nb-NO" dirty="0" err="1" smtClean="0"/>
              <a:t>str</a:t>
            </a:r>
            <a:r>
              <a:rPr lang="nb-NO" dirty="0" smtClean="0"/>
              <a:t> 13&gt;</a:t>
            </a:r>
          </a:p>
        </p:txBody>
      </p:sp>
      <p:cxnSp>
        <p:nvCxnSpPr>
          <p:cNvPr id="8" name="Straight Connector 7"/>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3111684990"/>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ildeoppsett B m/tekst-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0" y="1040017"/>
            <a:ext cx="5372567" cy="3957431"/>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6179499" y="1041147"/>
            <a:ext cx="2561276" cy="3956303"/>
          </a:xfrm>
        </p:spPr>
        <p:txBody>
          <a:bodyPr/>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5" name="Straight Connector 4"/>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3043716793"/>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ldeoppsett C m/tekst-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275013" y="1040017"/>
            <a:ext cx="5400675" cy="395743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9" y="1040017"/>
            <a:ext cx="2649674" cy="395743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6" name="Straight Connector 5"/>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1028623352"/>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ersoner m/bilde-hvit">
    <p:bg>
      <p:bgRef idx="1001">
        <a:schemeClr val="bg1"/>
      </p:bgRef>
    </p:bg>
    <p:spTree>
      <p:nvGrpSpPr>
        <p:cNvPr id="1" name=""/>
        <p:cNvGrpSpPr/>
        <p:nvPr/>
      </p:nvGrpSpPr>
      <p:grpSpPr>
        <a:xfrm>
          <a:off x="0" y="0"/>
          <a:ext cx="0" cy="0"/>
          <a:chOff x="0" y="0"/>
          <a:chExt cx="0" cy="0"/>
        </a:xfrm>
      </p:grpSpPr>
      <p:sp>
        <p:nvSpPr>
          <p:cNvPr id="43" name="Text Placeholder 20"/>
          <p:cNvSpPr>
            <a:spLocks noGrp="1"/>
          </p:cNvSpPr>
          <p:nvPr>
            <p:ph type="body" sz="quarter" idx="21" hasCustomPrompt="1"/>
          </p:nvPr>
        </p:nvSpPr>
        <p:spPr>
          <a:xfrm>
            <a:off x="1751062"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4" name="Text Placeholder 22"/>
          <p:cNvSpPr>
            <a:spLocks noGrp="1"/>
          </p:cNvSpPr>
          <p:nvPr>
            <p:ph type="body" sz="quarter" idx="22" hasCustomPrompt="1"/>
          </p:nvPr>
        </p:nvSpPr>
        <p:spPr>
          <a:xfrm>
            <a:off x="1751013" y="4066866"/>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5" name="Picture Placeholder 7"/>
          <p:cNvSpPr>
            <a:spLocks noGrp="1"/>
          </p:cNvSpPr>
          <p:nvPr>
            <p:ph type="pic" sz="quarter" idx="23" hasCustomPrompt="1"/>
          </p:nvPr>
        </p:nvSpPr>
        <p:spPr>
          <a:xfrm>
            <a:off x="462456"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6" name="Text Placeholder 20"/>
          <p:cNvSpPr>
            <a:spLocks noGrp="1"/>
          </p:cNvSpPr>
          <p:nvPr>
            <p:ph type="body" sz="quarter" idx="24" hasCustomPrompt="1"/>
          </p:nvPr>
        </p:nvSpPr>
        <p:spPr>
          <a:xfrm>
            <a:off x="6036749" y="2937827"/>
            <a:ext cx="2519362" cy="627062"/>
          </a:xfrm>
        </p:spPr>
        <p:txBody>
          <a:bodyPr wrap="none" tIns="0" bIns="0">
            <a:noAutofit/>
          </a:bodyPr>
          <a:lstStyle>
            <a:lvl1pPr>
              <a:lnSpc>
                <a:spcPct val="100000"/>
              </a:lnSpc>
              <a:spcBef>
                <a:spcPts val="0"/>
              </a:spcBef>
              <a:spcAft>
                <a:spcPts val="100"/>
              </a:spcAft>
              <a:buFontTx/>
              <a:buNone/>
              <a:defRPr>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036700" y="2650824"/>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p:cNvSpPr>
          <p:nvPr>
            <p:ph type="pic" sz="quarter" idx="26" hasCustomPrompt="1"/>
          </p:nvPr>
        </p:nvSpPr>
        <p:spPr>
          <a:xfrm>
            <a:off x="4748143"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036749"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036749" y="1191433"/>
            <a:ext cx="2520000" cy="216000"/>
          </a:xfrm>
        </p:spPr>
        <p:txBody>
          <a:bodyPr wrap="none" tIns="0" bIns="0">
            <a:noAutofit/>
          </a:bodyPr>
          <a:lstStyle>
            <a:lvl1pPr>
              <a:lnSpc>
                <a:spcPct val="100000"/>
              </a:lnSpc>
              <a:buFontTx/>
              <a:buNone/>
              <a:defRPr sz="16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p:cNvSpPr>
          <p:nvPr>
            <p:ph type="pic" sz="quarter" idx="29" hasCustomPrompt="1"/>
          </p:nvPr>
        </p:nvSpPr>
        <p:spPr>
          <a:xfrm>
            <a:off x="4748580"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036749"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1" name="Text Placeholder 20"/>
          <p:cNvSpPr>
            <a:spLocks noGrp="1"/>
          </p:cNvSpPr>
          <p:nvPr>
            <p:ph type="body" sz="quarter" idx="19" hasCustomPrompt="1"/>
          </p:nvPr>
        </p:nvSpPr>
        <p:spPr>
          <a:xfrm>
            <a:off x="1751062" y="2937827"/>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036700" y="4066866"/>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3" name="Text Placeholder 22"/>
          <p:cNvSpPr>
            <a:spLocks noGrp="1"/>
          </p:cNvSpPr>
          <p:nvPr>
            <p:ph type="body" sz="quarter" idx="20" hasCustomPrompt="1"/>
          </p:nvPr>
        </p:nvSpPr>
        <p:spPr>
          <a:xfrm>
            <a:off x="1751013" y="2650824"/>
            <a:ext cx="2519362" cy="216000"/>
          </a:xfrm>
        </p:spPr>
        <p:txBody>
          <a:bodyPr wrap="none" tIns="0" bIns="0">
            <a:noAutofit/>
          </a:bodyPr>
          <a:lstStyle>
            <a:lvl1pPr>
              <a:lnSpc>
                <a:spcPct val="100000"/>
              </a:lnSpc>
              <a:spcBef>
                <a:spcPts val="0"/>
              </a:spcBef>
              <a:spcAft>
                <a:spcPts val="0"/>
              </a:spcAft>
              <a:buFontTx/>
              <a:buNone/>
              <a:defRPr sz="16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p:cNvSpPr>
          <p:nvPr>
            <p:ph type="pic" sz="quarter" idx="32" hasCustomPrompt="1"/>
          </p:nvPr>
        </p:nvSpPr>
        <p:spPr>
          <a:xfrm>
            <a:off x="4748143"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8" name="Picture Placeholder 7"/>
          <p:cNvSpPr>
            <a:spLocks noGrp="1"/>
          </p:cNvSpPr>
          <p:nvPr>
            <p:ph type="pic" sz="quarter" idx="18" hasCustomPrompt="1"/>
          </p:nvPr>
        </p:nvSpPr>
        <p:spPr>
          <a:xfrm>
            <a:off x="462456"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6" name="Text Placeholder 5"/>
          <p:cNvSpPr>
            <a:spLocks noGrp="1"/>
          </p:cNvSpPr>
          <p:nvPr>
            <p:ph type="body" sz="quarter" idx="17" hasCustomPrompt="1"/>
          </p:nvPr>
        </p:nvSpPr>
        <p:spPr>
          <a:xfrm>
            <a:off x="1751062"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3" name="Text Placeholder 2"/>
          <p:cNvSpPr>
            <a:spLocks noGrp="1"/>
          </p:cNvSpPr>
          <p:nvPr>
            <p:ph type="body" sz="quarter" idx="16" hasCustomPrompt="1"/>
          </p:nvPr>
        </p:nvSpPr>
        <p:spPr>
          <a:xfrm>
            <a:off x="1751062" y="1191433"/>
            <a:ext cx="2520000" cy="216000"/>
          </a:xfrm>
        </p:spPr>
        <p:txBody>
          <a:bodyPr wrap="none" tIns="0" bIns="0">
            <a:noAutofit/>
          </a:bodyPr>
          <a:lstStyle>
            <a:lvl1pPr>
              <a:lnSpc>
                <a:spcPct val="100000"/>
              </a:lnSpc>
              <a:buFontTx/>
              <a:buNone/>
              <a:defRPr sz="16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 name="Picture Placeholder 4"/>
          <p:cNvSpPr>
            <a:spLocks noGrp="1"/>
          </p:cNvSpPr>
          <p:nvPr>
            <p:ph type="pic" sz="quarter" idx="10" hasCustomPrompt="1"/>
          </p:nvPr>
        </p:nvSpPr>
        <p:spPr>
          <a:xfrm>
            <a:off x="462893"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cxnSp>
        <p:nvCxnSpPr>
          <p:cNvPr id="22" name="Straight Connector 21"/>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4"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3231289422"/>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lde-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 xmlns:p14="http://schemas.microsoft.com/office/powerpoint/2010/main" val="2620203597"/>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e m/tekst-hvit">
    <p:bg>
      <p:bgRef idx="1001">
        <a:schemeClr val="bg1"/>
      </p:bgRef>
    </p:bg>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3551979"/>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8" y="4301164"/>
            <a:ext cx="8288919" cy="696286"/>
          </a:xfrm>
        </p:spPr>
        <p:txBody>
          <a:bodyPr anchor="t"/>
          <a:lstStyle>
            <a:lvl1pPr>
              <a:lnSpc>
                <a:spcPct val="100000"/>
              </a:lnSpc>
              <a:spcBef>
                <a:spcPts val="6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cxnSp>
        <p:nvCxnSpPr>
          <p:cNvPr id="9" name="Straight Connector 8"/>
          <p:cNvCxnSpPr/>
          <p:nvPr userDrawn="1"/>
        </p:nvCxnSpPr>
        <p:spPr>
          <a:xfrm>
            <a:off x="481184" y="4150286"/>
            <a:ext cx="8194504" cy="0"/>
          </a:xfrm>
          <a:prstGeom prst="line">
            <a:avLst/>
          </a:prstGeom>
          <a:ln w="127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5" y="4000075"/>
            <a:ext cx="2583259" cy="261610"/>
          </a:xfrm>
          <a:prstGeom prst="rect">
            <a:avLst/>
          </a:prstGeom>
          <a:solidFill>
            <a:schemeClr val="bg1"/>
          </a:solidFill>
        </p:spPr>
        <p:txBody>
          <a:bodyPr vert="horz" wrap="none" lIns="91440" tIns="0" rIns="91440" bIns="0" rtlCol="0" anchor="t">
            <a:spAutoFit/>
          </a:bodyPr>
          <a:lstStyle>
            <a:lvl1pPr>
              <a:defRPr baseline="0">
                <a:solidFill>
                  <a:srgbClr val="6C6559"/>
                </a:solidFill>
              </a:defRPr>
            </a:lvl1pPr>
          </a:lstStyle>
          <a:p>
            <a:r>
              <a:rPr lang="nb-NO" dirty="0" smtClean="0"/>
              <a:t>&lt;overskrift, </a:t>
            </a:r>
            <a:r>
              <a:rPr lang="nb-NO" dirty="0" err="1" smtClean="0"/>
              <a:t>str</a:t>
            </a:r>
            <a:r>
              <a:rPr lang="nb-NO" dirty="0" smtClean="0"/>
              <a:t> 17</a:t>
            </a:r>
            <a:endParaRPr lang="en-US" dirty="0"/>
          </a:p>
        </p:txBody>
      </p:sp>
    </p:spTree>
    <p:extLst>
      <p:ext uri="{BB962C8B-B14F-4D97-AF65-F5344CB8AC3E}">
        <p14:creationId xmlns="" xmlns:p14="http://schemas.microsoft.com/office/powerpoint/2010/main" val="2233508146"/>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hvit">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57393867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vslutt-hvi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0" y="2097551"/>
            <a:ext cx="4396995" cy="615553"/>
          </a:xfrm>
        </p:spPr>
        <p:txBody>
          <a:bodyPr wrap="square" anchor="b">
            <a:spAutoFit/>
          </a:bodyPr>
          <a:lstStyle>
            <a:lvl1pPr algn="ctr">
              <a:lnSpc>
                <a:spcPts val="2400"/>
              </a:lnSpc>
              <a:defRPr sz="2000" i="1">
                <a:solidFill>
                  <a:schemeClr val="tx1"/>
                </a:solidFill>
              </a:defRPr>
            </a:lvl1pPr>
          </a:lstStyle>
          <a:p>
            <a:r>
              <a:rPr lang="nb-NO" dirty="0" smtClean="0"/>
              <a:t>&lt;Takk for </a:t>
            </a:r>
            <a:r>
              <a:rPr lang="nb-NO" dirty="0" err="1" smtClean="0"/>
              <a:t>oppmerksommheten</a:t>
            </a:r>
            <a:r>
              <a:rPr lang="nb-NO" dirty="0" smtClean="0"/>
              <a:t>&gt;</a:t>
            </a:r>
            <a:endParaRPr lang="en-US" dirty="0"/>
          </a:p>
        </p:txBody>
      </p:sp>
      <p:cxnSp>
        <p:nvCxnSpPr>
          <p:cNvPr id="7" name="Straight Connector 6"/>
          <p:cNvCxnSpPr/>
          <p:nvPr userDrawn="1"/>
        </p:nvCxnSpPr>
        <p:spPr>
          <a:xfrm>
            <a:off x="3839864" y="2923375"/>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0" y="3103638"/>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1" name="Text Placeholder 9"/>
          <p:cNvSpPr>
            <a:spLocks noGrp="1"/>
          </p:cNvSpPr>
          <p:nvPr>
            <p:ph type="body" sz="quarter" idx="11" hasCustomPrompt="1"/>
          </p:nvPr>
        </p:nvSpPr>
        <p:spPr>
          <a:xfrm>
            <a:off x="2375090" y="3284025"/>
            <a:ext cx="4396995" cy="188846"/>
          </a:xfrm>
        </p:spPr>
        <p:txBody>
          <a:bodyPr tIns="0" bIns="36000" anchor="ctr" anchorCtr="1">
            <a:noAutofit/>
          </a:bodyPr>
          <a:lstStyle>
            <a:lvl1pPr marL="0" indent="0">
              <a:buFontTx/>
              <a:buNone/>
              <a:defRPr sz="1200" b="0" i="1">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0" y="3464576"/>
            <a:ext cx="4396995" cy="188846"/>
          </a:xfrm>
        </p:spPr>
        <p:txBody>
          <a:bodyPr tIns="0" bIns="36000" anchor="ctr" anchorCtr="1">
            <a:noAutofit/>
          </a:bodyPr>
          <a:lstStyle>
            <a:lvl1pPr marL="0" indent="0">
              <a:buFontTx/>
              <a:buNone/>
              <a:defRPr sz="1200" b="0" i="1" baseline="0">
                <a:solidFill>
                  <a:schemeClr val="accent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pic>
        <p:nvPicPr>
          <p:cNvPr id="13" name="Picture 12"/>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 xmlns:p14="http://schemas.microsoft.com/office/powerpoint/2010/main" val="3815692938"/>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hvi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67" y="1040586"/>
            <a:ext cx="8354007" cy="3956863"/>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p:txBody>
      </p:sp>
      <p:cxnSp>
        <p:nvCxnSpPr>
          <p:cNvPr id="4" name="Straight Connector 3"/>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1462879799"/>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ors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0" y="2400198"/>
            <a:ext cx="4396995" cy="312906"/>
          </a:xfrm>
        </p:spPr>
        <p:txBody>
          <a:bodyPr wrap="square" anchor="b">
            <a:spAutoFit/>
          </a:bodyPr>
          <a:lstStyle>
            <a:lvl1pPr algn="ctr">
              <a:lnSpc>
                <a:spcPts val="2400"/>
              </a:lnSpc>
              <a:defRPr sz="2000" i="1">
                <a:solidFill>
                  <a:schemeClr val="tx1"/>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0" y="3109185"/>
            <a:ext cx="4396995" cy="1025999"/>
          </a:xfrm>
        </p:spPr>
        <p:txBody>
          <a:bodyPr>
            <a:noAutofit/>
          </a:bodyPr>
          <a:lstStyle>
            <a:lvl1pPr marL="0" indent="0" algn="ctr">
              <a:spcBef>
                <a:spcPts val="0"/>
              </a:spcBef>
              <a:spcAft>
                <a:spcPts val="0"/>
              </a:spcAft>
              <a:buNone/>
              <a:defRPr sz="1500" b="0" i="1" cap="none">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4" y="2923375"/>
            <a:ext cx="1496337" cy="0"/>
          </a:xfrm>
          <a:prstGeom prst="line">
            <a:avLst/>
          </a:prstGeom>
          <a:ln w="38100" cmpd="sng">
            <a:solidFill>
              <a:srgbClr val="FD515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0" y="4373478"/>
            <a:ext cx="4396995" cy="188846"/>
          </a:xfrm>
        </p:spPr>
        <p:txBody>
          <a:bodyPr tIns="0" bIns="36000" anchor="ctr" anchorCtr="1">
            <a:noAutofit/>
          </a:bodyPr>
          <a:lstStyle>
            <a:lvl1pPr marL="0" indent="0">
              <a:buFontTx/>
              <a:buNone/>
              <a:defRPr sz="1200" b="0" i="1">
                <a:solidFill>
                  <a:schemeClr val="accent3"/>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0" y="4553865"/>
            <a:ext cx="4396995" cy="188846"/>
          </a:xfrm>
        </p:spPr>
        <p:txBody>
          <a:bodyPr tIns="0" bIns="36000" anchor="ctr" anchorCtr="1">
            <a:noAutofit/>
          </a:bodyPr>
          <a:lstStyle>
            <a:lvl1pPr marL="0" indent="0">
              <a:buFontTx/>
              <a:buNone/>
              <a:defRPr sz="1200" b="0" i="1">
                <a:solidFill>
                  <a:schemeClr val="accent3"/>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0" y="4734416"/>
            <a:ext cx="4396995" cy="188846"/>
          </a:xfrm>
        </p:spPr>
        <p:txBody>
          <a:bodyPr tIns="0" bIns="36000" anchor="ctr" anchorCtr="1">
            <a:noAutofit/>
          </a:bodyPr>
          <a:lstStyle>
            <a:lvl1pPr marL="0" indent="0">
              <a:buFontTx/>
              <a:buNone/>
              <a:defRPr sz="1200" b="0" i="1" baseline="0">
                <a:solidFill>
                  <a:schemeClr val="accent3"/>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9" name="Picture 8"/>
          <p:cNvPicPr>
            <a:picLocks noChangeAspect="1"/>
          </p:cNvPicPr>
          <p:nvPr userDrawn="1"/>
        </p:nvPicPr>
        <p:blipFill>
          <a:blip r:embed="rId2"/>
          <a:stretch>
            <a:fillRect/>
          </a:stretch>
        </p:blipFill>
        <p:spPr>
          <a:xfrm>
            <a:off x="4325059" y="211647"/>
            <a:ext cx="503999" cy="117474"/>
          </a:xfrm>
          <a:prstGeom prst="rect">
            <a:avLst/>
          </a:prstGeom>
        </p:spPr>
      </p:pic>
    </p:spTree>
    <p:extLst>
      <p:ext uri="{BB962C8B-B14F-4D97-AF65-F5344CB8AC3E}">
        <p14:creationId xmlns="" xmlns:p14="http://schemas.microsoft.com/office/powerpoint/2010/main" val="1631701370"/>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7" y="1040586"/>
            <a:ext cx="8354007" cy="3956863"/>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p:txBody>
      </p:sp>
    </p:spTree>
    <p:extLst>
      <p:ext uri="{BB962C8B-B14F-4D97-AF65-F5344CB8AC3E}">
        <p14:creationId xmlns="" xmlns:p14="http://schemas.microsoft.com/office/powerpoint/2010/main" val="4017336358"/>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En k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7" y="1040586"/>
            <a:ext cx="8354007" cy="3956863"/>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 xmlns:p14="http://schemas.microsoft.com/office/powerpoint/2010/main" val="2342583521"/>
      </p:ext>
    </p:extLst>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 kolonn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70" y="1041244"/>
            <a:ext cx="3995996" cy="3956206"/>
          </a:xfrm>
        </p:spPr>
        <p:txBody>
          <a:bodyPr/>
          <a:lstStyle>
            <a:lvl1pPr>
              <a:defRPr baseline="0"/>
            </a:lvl1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779" y="1041244"/>
            <a:ext cx="3995996" cy="3956206"/>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 xmlns:p14="http://schemas.microsoft.com/office/powerpoint/2010/main" val="3938044995"/>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 kolonner m/overskrift">
    <p:spTree>
      <p:nvGrpSpPr>
        <p:cNvPr id="1" name=""/>
        <p:cNvGrpSpPr/>
        <p:nvPr/>
      </p:nvGrpSpPr>
      <p:grpSpPr>
        <a:xfrm>
          <a:off x="0" y="0"/>
          <a:ext cx="0" cy="0"/>
          <a:chOff x="0" y="0"/>
          <a:chExt cx="0" cy="0"/>
        </a:xfrm>
      </p:grpSpPr>
      <p:cxnSp>
        <p:nvCxnSpPr>
          <p:cNvPr id="10" name="Straight Connector 9"/>
          <p:cNvCxnSpPr/>
          <p:nvPr userDrawn="1"/>
        </p:nvCxnSpPr>
        <p:spPr>
          <a:xfrm>
            <a:off x="456087" y="1181152"/>
            <a:ext cx="3887992"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813098" y="1181152"/>
            <a:ext cx="38664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70" y="1397000"/>
            <a:ext cx="3995996" cy="3593151"/>
          </a:xfrm>
        </p:spPr>
        <p:txBody>
          <a:bodyPr/>
          <a:lstStyle>
            <a:lvl1pPr>
              <a:lnSpc>
                <a:spcPct val="100000"/>
              </a:lnSpc>
              <a:spcAft>
                <a:spcPts val="400"/>
              </a:spcAft>
              <a:defRPr baseline="0"/>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930" y="1397000"/>
            <a:ext cx="3996000" cy="3593151"/>
          </a:xfrm>
        </p:spPr>
        <p:txBody>
          <a:bodyPr/>
          <a:lstStyle>
            <a:lvl1pPr>
              <a:lnSpc>
                <a:spcPct val="100000"/>
              </a:lnSpc>
              <a:spcAft>
                <a:spcPts val="400"/>
              </a:spcAft>
              <a:defRPr/>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3"/>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472539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3"/>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Tree>
    <p:extLst>
      <p:ext uri="{BB962C8B-B14F-4D97-AF65-F5344CB8AC3E}">
        <p14:creationId xmlns="" xmlns:p14="http://schemas.microsoft.com/office/powerpoint/2010/main" val="1158567655"/>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re kolonn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9"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3285772"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10" name="Content Placeholder 2"/>
          <p:cNvSpPr>
            <a:spLocks noGrp="1"/>
          </p:cNvSpPr>
          <p:nvPr>
            <p:ph idx="13" hasCustomPrompt="1"/>
          </p:nvPr>
        </p:nvSpPr>
        <p:spPr>
          <a:xfrm>
            <a:off x="6184775"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 xmlns:p14="http://schemas.microsoft.com/office/powerpoint/2010/main" val="2181809243"/>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re kolonner m/overskri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6445" y="294773"/>
            <a:ext cx="2677287" cy="261610"/>
          </a:xfrm>
        </p:spPr>
        <p:txBody>
          <a:bodyPr/>
          <a:lstStyle/>
          <a:p>
            <a:r>
              <a:rPr lang="nb-NO" dirty="0" smtClean="0"/>
              <a:t>&lt;overskrift, </a:t>
            </a:r>
            <a:r>
              <a:rPr lang="nb-NO" dirty="0" err="1" smtClean="0"/>
              <a:t>str</a:t>
            </a:r>
            <a:r>
              <a:rPr lang="nb-NO" dirty="0" smtClean="0"/>
              <a:t> 17&gt;</a:t>
            </a:r>
            <a:endParaRPr lang="en-US" dirty="0"/>
          </a:p>
        </p:txBody>
      </p:sp>
      <p:cxnSp>
        <p:nvCxnSpPr>
          <p:cNvPr id="16" name="Straight Connector 15"/>
          <p:cNvCxnSpPr/>
          <p:nvPr userDrawn="1"/>
        </p:nvCxnSpPr>
        <p:spPr>
          <a:xfrm>
            <a:off x="456094" y="1181152"/>
            <a:ext cx="2448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7" name="Text Placeholder 5"/>
          <p:cNvSpPr>
            <a:spLocks noGrp="1"/>
          </p:cNvSpPr>
          <p:nvPr>
            <p:ph type="body" sz="quarter" idx="11" hasCustomPrompt="1"/>
          </p:nvPr>
        </p:nvSpPr>
        <p:spPr>
          <a:xfrm>
            <a:off x="36794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18" name="Straight Connector 17"/>
          <p:cNvCxnSpPr/>
          <p:nvPr userDrawn="1"/>
        </p:nvCxnSpPr>
        <p:spPr>
          <a:xfrm>
            <a:off x="3348845" y="1181152"/>
            <a:ext cx="2448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9" name="Text Placeholder 5"/>
          <p:cNvSpPr>
            <a:spLocks noGrp="1"/>
          </p:cNvSpPr>
          <p:nvPr>
            <p:ph type="body" sz="quarter" idx="14" hasCustomPrompt="1"/>
          </p:nvPr>
        </p:nvSpPr>
        <p:spPr>
          <a:xfrm>
            <a:off x="3260693"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20" name="Straight Connector 19"/>
          <p:cNvCxnSpPr/>
          <p:nvPr userDrawn="1"/>
        </p:nvCxnSpPr>
        <p:spPr>
          <a:xfrm>
            <a:off x="6231129" y="1181152"/>
            <a:ext cx="2448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Text Placeholder 5"/>
          <p:cNvSpPr>
            <a:spLocks noGrp="1"/>
          </p:cNvSpPr>
          <p:nvPr>
            <p:ph type="body" sz="quarter" idx="15" hasCustomPrompt="1"/>
          </p:nvPr>
        </p:nvSpPr>
        <p:spPr>
          <a:xfrm>
            <a:off x="6150276"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22" name="Content Placeholder 2"/>
          <p:cNvSpPr>
            <a:spLocks noGrp="1"/>
          </p:cNvSpPr>
          <p:nvPr>
            <p:ph idx="1" hasCustomPrompt="1"/>
          </p:nvPr>
        </p:nvSpPr>
        <p:spPr>
          <a:xfrm>
            <a:off x="386769" y="1397000"/>
            <a:ext cx="2556000" cy="3605212"/>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3" name="Content Placeholder 2"/>
          <p:cNvSpPr>
            <a:spLocks noGrp="1"/>
          </p:cNvSpPr>
          <p:nvPr>
            <p:ph idx="10" hasCustomPrompt="1"/>
          </p:nvPr>
        </p:nvSpPr>
        <p:spPr>
          <a:xfrm>
            <a:off x="3285772" y="1397000"/>
            <a:ext cx="2556000" cy="3605212"/>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4" name="Content Placeholder 2"/>
          <p:cNvSpPr>
            <a:spLocks noGrp="1"/>
          </p:cNvSpPr>
          <p:nvPr>
            <p:ph idx="13" hasCustomPrompt="1"/>
          </p:nvPr>
        </p:nvSpPr>
        <p:spPr>
          <a:xfrm>
            <a:off x="6184775" y="1397000"/>
            <a:ext cx="2556000" cy="3605212"/>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 xmlns:p14="http://schemas.microsoft.com/office/powerpoint/2010/main" val="2161638014"/>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re kolonner m/bilde og overskrift">
    <p:spTree>
      <p:nvGrpSpPr>
        <p:cNvPr id="1" name=""/>
        <p:cNvGrpSpPr/>
        <p:nvPr/>
      </p:nvGrpSpPr>
      <p:grpSpPr>
        <a:xfrm>
          <a:off x="0" y="0"/>
          <a:ext cx="0" cy="0"/>
          <a:chOff x="0" y="0"/>
          <a:chExt cx="0" cy="0"/>
        </a:xfrm>
      </p:grpSpPr>
      <p:cxnSp>
        <p:nvCxnSpPr>
          <p:cNvPr id="12" name="Straight Connector 11"/>
          <p:cNvCxnSpPr/>
          <p:nvPr userDrawn="1"/>
        </p:nvCxnSpPr>
        <p:spPr>
          <a:xfrm>
            <a:off x="625494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48793"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334122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
        <p:nvSpPr>
          <p:cNvPr id="3" name="Content Placeholder 2"/>
          <p:cNvSpPr>
            <a:spLocks noGrp="1"/>
          </p:cNvSpPr>
          <p:nvPr>
            <p:ph idx="1" hasCustomPrompt="1"/>
          </p:nvPr>
        </p:nvSpPr>
        <p:spPr>
          <a:xfrm>
            <a:off x="386769" y="3419287"/>
            <a:ext cx="2551694"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4" name="Content Placeholder 2"/>
          <p:cNvSpPr>
            <a:spLocks noGrp="1"/>
          </p:cNvSpPr>
          <p:nvPr>
            <p:ph idx="10" hasCustomPrompt="1"/>
          </p:nvPr>
        </p:nvSpPr>
        <p:spPr>
          <a:xfrm>
            <a:off x="3281874" y="3419287"/>
            <a:ext cx="2555363"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3259346"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0" name="Content Placeholder 2"/>
          <p:cNvSpPr>
            <a:spLocks noGrp="1"/>
          </p:cNvSpPr>
          <p:nvPr>
            <p:ph idx="13" hasCustomPrompt="1"/>
          </p:nvPr>
        </p:nvSpPr>
        <p:spPr>
          <a:xfrm>
            <a:off x="6179342" y="3419287"/>
            <a:ext cx="2568732"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11" name="Text Placeholder 5"/>
          <p:cNvSpPr>
            <a:spLocks noGrp="1"/>
          </p:cNvSpPr>
          <p:nvPr>
            <p:ph type="body" sz="quarter" idx="14" hasCustomPrompt="1"/>
          </p:nvPr>
        </p:nvSpPr>
        <p:spPr>
          <a:xfrm>
            <a:off x="6157444"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C9C0B5"/>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3" name="Picture Placeholder 4"/>
          <p:cNvSpPr>
            <a:spLocks noGrp="1" noChangeAspect="1"/>
          </p:cNvSpPr>
          <p:nvPr>
            <p:ph type="pic" sz="quarter" idx="15" hasCustomPrompt="1"/>
          </p:nvPr>
        </p:nvSpPr>
        <p:spPr>
          <a:xfrm>
            <a:off x="488657"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93782"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74484"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Tree>
    <p:extLst>
      <p:ext uri="{BB962C8B-B14F-4D97-AF65-F5344CB8AC3E}">
        <p14:creationId xmlns="" xmlns:p14="http://schemas.microsoft.com/office/powerpoint/2010/main" val="593901232"/>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ksjonsside m/bil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3083106" y="1269986"/>
            <a:ext cx="2988000" cy="2988000"/>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2"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925662914"/>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ildeoppsett A">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7" y="294242"/>
            <a:ext cx="5043721"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66725"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1907124"/>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52000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 xmlns:p14="http://schemas.microsoft.com/office/powerpoint/2010/main" val="2627694574"/>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En kolonne-hvi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67" y="1040586"/>
            <a:ext cx="8354007" cy="3956863"/>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4" name="Straight Connector 3"/>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881725626"/>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ildeoppsett B">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5043721" cy="4703208"/>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9" y="294241"/>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8" y="1909247"/>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8" y="3524253"/>
            <a:ext cx="3024000" cy="1476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 xmlns:p14="http://schemas.microsoft.com/office/powerpoint/2010/main" val="2472564093"/>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ldeoppsett A m/tekst">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66725" y="1040016"/>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67544" y="2424733"/>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67544" y="3809450"/>
            <a:ext cx="2674752" cy="1188000"/>
          </a:xfrm>
        </p:spPr>
        <p:txBody>
          <a:bodyPr anchor="ctr" anchorCtr="0">
            <a:normAutofit/>
          </a:bodyPr>
          <a:lstStyle>
            <a:lvl1pPr marL="0" indent="0" algn="ctr">
              <a:buFontTx/>
              <a:buNone/>
              <a:defRPr sz="10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484204" y="1040015"/>
            <a:ext cx="5190932" cy="3957435"/>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13&gt;</a:t>
            </a:r>
          </a:p>
          <a:p>
            <a:pPr lvl="1"/>
            <a:r>
              <a:rPr lang="nb-NO" dirty="0" smtClean="0"/>
              <a:t>&lt;Nivå 2, </a:t>
            </a:r>
            <a:r>
              <a:rPr lang="nb-NO" dirty="0" err="1" smtClean="0"/>
              <a:t>str</a:t>
            </a:r>
            <a:r>
              <a:rPr lang="nb-NO" dirty="0" smtClean="0"/>
              <a:t> 13&gt;</a:t>
            </a:r>
          </a:p>
          <a:p>
            <a:pPr lvl="2"/>
            <a:r>
              <a:rPr lang="nb-NO" dirty="0" smtClean="0"/>
              <a:t>&lt;Nivå 3, </a:t>
            </a:r>
            <a:r>
              <a:rPr lang="nb-NO" dirty="0" err="1" smtClean="0"/>
              <a:t>str</a:t>
            </a:r>
            <a:r>
              <a:rPr lang="nb-NO" dirty="0" smtClean="0"/>
              <a:t> 13&gt;</a:t>
            </a:r>
          </a:p>
        </p:txBody>
      </p:sp>
      <p:sp>
        <p:nvSpPr>
          <p:cNvPr id="9"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844442129"/>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ldeoppsett B m/teks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0" y="1040017"/>
            <a:ext cx="5372567" cy="3957431"/>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6179499" y="1041147"/>
            <a:ext cx="2561276" cy="3956303"/>
          </a:xfrm>
        </p:spPr>
        <p:txBody>
          <a:bodyPr/>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10"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1607786633"/>
      </p:ext>
    </p:extLst>
  </p:cSld>
  <p:clrMapOvr>
    <a:masterClrMapping/>
  </p:clrMapOvr>
  <p:transition>
    <p:fade thruBlk="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ildeoppsett C m/teks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275013" y="1040017"/>
            <a:ext cx="5400675" cy="395743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10" name="Title 1"/>
          <p:cNvSpPr>
            <a:spLocks noGrp="1"/>
          </p:cNvSpPr>
          <p:nvPr>
            <p:ph type="title" hasCustomPrompt="1"/>
          </p:nvPr>
        </p:nvSpPr>
        <p:spPr>
          <a:xfrm>
            <a:off x="376445" y="294773"/>
            <a:ext cx="2726018" cy="261610"/>
          </a:xfrm>
        </p:spPr>
        <p:txBody>
          <a:bodyPr/>
          <a:lstStyle/>
          <a:p>
            <a:r>
              <a:rPr lang="nb-NO" dirty="0" smtClean="0"/>
              <a:t>&lt;overskrift, </a:t>
            </a:r>
            <a:r>
              <a:rPr lang="nb-NO" dirty="0" err="1" smtClean="0"/>
              <a:t>str</a:t>
            </a:r>
            <a:r>
              <a:rPr lang="nb-NO" dirty="0" smtClean="0"/>
              <a:t> 17&gt;</a:t>
            </a:r>
            <a:endParaRPr lang="en-US" dirty="0"/>
          </a:p>
        </p:txBody>
      </p:sp>
      <p:sp>
        <p:nvSpPr>
          <p:cNvPr id="5" name="Content Placeholder 2"/>
          <p:cNvSpPr>
            <a:spLocks noGrp="1"/>
          </p:cNvSpPr>
          <p:nvPr>
            <p:ph idx="1" hasCustomPrompt="1"/>
          </p:nvPr>
        </p:nvSpPr>
        <p:spPr>
          <a:xfrm>
            <a:off x="386769" y="1040017"/>
            <a:ext cx="2649674" cy="395743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Tree>
    <p:extLst>
      <p:ext uri="{BB962C8B-B14F-4D97-AF65-F5344CB8AC3E}">
        <p14:creationId xmlns="" xmlns:p14="http://schemas.microsoft.com/office/powerpoint/2010/main" val="3400319444"/>
      </p:ext>
    </p:extLst>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ersoner m/bilde">
    <p:spTree>
      <p:nvGrpSpPr>
        <p:cNvPr id="1" name=""/>
        <p:cNvGrpSpPr/>
        <p:nvPr/>
      </p:nvGrpSpPr>
      <p:grpSpPr>
        <a:xfrm>
          <a:off x="0" y="0"/>
          <a:ext cx="0" cy="0"/>
          <a:chOff x="0" y="0"/>
          <a:chExt cx="0" cy="0"/>
        </a:xfrm>
      </p:grpSpPr>
      <p:sp>
        <p:nvSpPr>
          <p:cNvPr id="43" name="Text Placeholder 20"/>
          <p:cNvSpPr>
            <a:spLocks noGrp="1"/>
          </p:cNvSpPr>
          <p:nvPr>
            <p:ph type="body" sz="quarter" idx="21" hasCustomPrompt="1"/>
          </p:nvPr>
        </p:nvSpPr>
        <p:spPr>
          <a:xfrm>
            <a:off x="1751062"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4" name="Text Placeholder 22"/>
          <p:cNvSpPr>
            <a:spLocks noGrp="1"/>
          </p:cNvSpPr>
          <p:nvPr>
            <p:ph type="body" sz="quarter" idx="22" hasCustomPrompt="1"/>
          </p:nvPr>
        </p:nvSpPr>
        <p:spPr>
          <a:xfrm>
            <a:off x="1751013" y="4066866"/>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5" name="Picture Placeholder 7"/>
          <p:cNvSpPr>
            <a:spLocks noGrp="1"/>
          </p:cNvSpPr>
          <p:nvPr>
            <p:ph type="pic" sz="quarter" idx="23" hasCustomPrompt="1"/>
          </p:nvPr>
        </p:nvSpPr>
        <p:spPr>
          <a:xfrm>
            <a:off x="462456"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6" name="Text Placeholder 20"/>
          <p:cNvSpPr>
            <a:spLocks noGrp="1"/>
          </p:cNvSpPr>
          <p:nvPr>
            <p:ph type="body" sz="quarter" idx="24" hasCustomPrompt="1"/>
          </p:nvPr>
        </p:nvSpPr>
        <p:spPr>
          <a:xfrm>
            <a:off x="6036749" y="2937827"/>
            <a:ext cx="2519362" cy="627062"/>
          </a:xfrm>
        </p:spPr>
        <p:txBody>
          <a:bodyPr wrap="none" tIns="0" bIns="0">
            <a:noAutofit/>
          </a:bodyPr>
          <a:lstStyle>
            <a:lvl1pPr>
              <a:lnSpc>
                <a:spcPct val="100000"/>
              </a:lnSpc>
              <a:spcBef>
                <a:spcPts val="0"/>
              </a:spcBef>
              <a:spcAft>
                <a:spcPts val="100"/>
              </a:spcAft>
              <a:buFontTx/>
              <a:buNone/>
              <a:defRPr>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036700" y="2650824"/>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p:cNvSpPr>
          <p:nvPr>
            <p:ph type="pic" sz="quarter" idx="26" hasCustomPrompt="1"/>
          </p:nvPr>
        </p:nvSpPr>
        <p:spPr>
          <a:xfrm>
            <a:off x="4748143"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036749"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036749" y="1191433"/>
            <a:ext cx="2520000" cy="216000"/>
          </a:xfrm>
        </p:spPr>
        <p:txBody>
          <a:bodyPr wrap="none" tIns="0" bIns="0">
            <a:noAutofit/>
          </a:bodyPr>
          <a:lstStyle>
            <a:lvl1pPr>
              <a:lnSpc>
                <a:spcPct val="100000"/>
              </a:lnSpc>
              <a:buFontTx/>
              <a:buNone/>
              <a:defRPr sz="1600">
                <a:solidFill>
                  <a:srgbClr val="C9C0B5"/>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p:cNvSpPr>
          <p:nvPr>
            <p:ph type="pic" sz="quarter" idx="29" hasCustomPrompt="1"/>
          </p:nvPr>
        </p:nvSpPr>
        <p:spPr>
          <a:xfrm>
            <a:off x="4748580"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036749" y="4353869"/>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1" name="Text Placeholder 20"/>
          <p:cNvSpPr>
            <a:spLocks noGrp="1"/>
          </p:cNvSpPr>
          <p:nvPr>
            <p:ph type="body" sz="quarter" idx="19" hasCustomPrompt="1"/>
          </p:nvPr>
        </p:nvSpPr>
        <p:spPr>
          <a:xfrm>
            <a:off x="1751062" y="2937827"/>
            <a:ext cx="2519362" cy="627062"/>
          </a:xfrm>
        </p:spPr>
        <p:txBody>
          <a:bodyPr wrap="none" tIns="0" bIns="0">
            <a:noAutofit/>
          </a:bodyPr>
          <a:lstStyle>
            <a:lvl1pPr>
              <a:lnSpc>
                <a:spcPct val="100000"/>
              </a:lnSpc>
              <a:spcBef>
                <a:spcPts val="0"/>
              </a:spcBef>
              <a:spcAft>
                <a:spcPts val="100"/>
              </a:spcAft>
              <a:buFontTx/>
              <a:buNone/>
              <a:defRPr sz="1400">
                <a:solidFill>
                  <a:schemeClr val="tx1"/>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036700" y="4066866"/>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3" name="Text Placeholder 22"/>
          <p:cNvSpPr>
            <a:spLocks noGrp="1"/>
          </p:cNvSpPr>
          <p:nvPr>
            <p:ph type="body" sz="quarter" idx="20" hasCustomPrompt="1"/>
          </p:nvPr>
        </p:nvSpPr>
        <p:spPr>
          <a:xfrm>
            <a:off x="1751013" y="2650824"/>
            <a:ext cx="2519362" cy="216000"/>
          </a:xfrm>
        </p:spPr>
        <p:txBody>
          <a:bodyPr wrap="none" tIns="0" bIns="0">
            <a:noAutofit/>
          </a:bodyPr>
          <a:lstStyle>
            <a:lvl1pPr>
              <a:lnSpc>
                <a:spcPct val="100000"/>
              </a:lnSpc>
              <a:spcBef>
                <a:spcPts val="0"/>
              </a:spcBef>
              <a:spcAft>
                <a:spcPts val="0"/>
              </a:spcAft>
              <a:buFontTx/>
              <a:buNone/>
              <a:defRPr sz="1600">
                <a:solidFill>
                  <a:srgbClr val="C9C0B5"/>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p:cNvSpPr>
          <p:nvPr>
            <p:ph type="pic" sz="quarter" idx="32" hasCustomPrompt="1"/>
          </p:nvPr>
        </p:nvSpPr>
        <p:spPr>
          <a:xfrm>
            <a:off x="4748143" y="3832106"/>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8" name="Picture Placeholder 7"/>
          <p:cNvSpPr>
            <a:spLocks noGrp="1"/>
          </p:cNvSpPr>
          <p:nvPr>
            <p:ph type="pic" sz="quarter" idx="18" hasCustomPrompt="1"/>
          </p:nvPr>
        </p:nvSpPr>
        <p:spPr>
          <a:xfrm>
            <a:off x="462456" y="2416064"/>
            <a:ext cx="1152000" cy="1152000"/>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6" name="Text Placeholder 5"/>
          <p:cNvSpPr>
            <a:spLocks noGrp="1"/>
          </p:cNvSpPr>
          <p:nvPr>
            <p:ph type="body" sz="quarter" idx="17" hasCustomPrompt="1"/>
          </p:nvPr>
        </p:nvSpPr>
        <p:spPr>
          <a:xfrm>
            <a:off x="1751062" y="1475792"/>
            <a:ext cx="2520000" cy="648000"/>
          </a:xfrm>
        </p:spPr>
        <p:txBody>
          <a:bodyPr wrap="none" tIns="0" bIns="0">
            <a:noAutofit/>
          </a:bodyPr>
          <a:lstStyle>
            <a:lvl1pPr>
              <a:lnSpc>
                <a:spcPct val="100000"/>
              </a:lnSpc>
              <a:spcBef>
                <a:spcPts val="0"/>
              </a:spcBef>
              <a:spcAft>
                <a:spcPts val="100"/>
              </a:spcAft>
              <a:buFontTx/>
              <a:buNone/>
              <a:defRPr sz="1400" baseline="0">
                <a:solidFill>
                  <a:schemeClr val="tx1"/>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3" name="Text Placeholder 2"/>
          <p:cNvSpPr>
            <a:spLocks noGrp="1"/>
          </p:cNvSpPr>
          <p:nvPr>
            <p:ph type="body" sz="quarter" idx="16" hasCustomPrompt="1"/>
          </p:nvPr>
        </p:nvSpPr>
        <p:spPr>
          <a:xfrm>
            <a:off x="1751062" y="1191433"/>
            <a:ext cx="2520000" cy="216000"/>
          </a:xfrm>
        </p:spPr>
        <p:txBody>
          <a:bodyPr wrap="none" tIns="0" bIns="0">
            <a:noAutofit/>
          </a:bodyPr>
          <a:lstStyle>
            <a:lvl1pPr>
              <a:lnSpc>
                <a:spcPct val="100000"/>
              </a:lnSpc>
              <a:buFontTx/>
              <a:buNone/>
              <a:defRPr sz="1600">
                <a:solidFill>
                  <a:srgbClr val="C9C0B5"/>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 name="Picture Placeholder 4"/>
          <p:cNvSpPr>
            <a:spLocks noGrp="1"/>
          </p:cNvSpPr>
          <p:nvPr>
            <p:ph type="pic" sz="quarter" idx="10" hasCustomPrompt="1"/>
          </p:nvPr>
        </p:nvSpPr>
        <p:spPr>
          <a:xfrm>
            <a:off x="462893" y="992174"/>
            <a:ext cx="1131618" cy="1131618"/>
          </a:xfrm>
        </p:spPr>
        <p:txBody>
          <a:bodyPr lIns="36000" rIns="36000" anchor="ctr" anchorCtr="1">
            <a:normAutofit/>
          </a:bodyPr>
          <a:lstStyle>
            <a:lvl1pPr algn="ctr">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36" name="Title 1"/>
          <p:cNvSpPr>
            <a:spLocks noGrp="1"/>
          </p:cNvSpPr>
          <p:nvPr>
            <p:ph type="title" hasCustomPrompt="1"/>
          </p:nvPr>
        </p:nvSpPr>
        <p:spPr>
          <a:xfrm>
            <a:off x="376445" y="294773"/>
            <a:ext cx="2787343" cy="261610"/>
          </a:xfrm>
        </p:spPr>
        <p:txBody>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1273682958"/>
      </p:ext>
    </p:extLst>
  </p:cSld>
  <p:clrMapOvr>
    <a:masterClrMapping/>
  </p:clrMapOvr>
  <p:transition>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ilde">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4703208"/>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 xmlns:p14="http://schemas.microsoft.com/office/powerpoint/2010/main" val="3654216826"/>
      </p:ext>
    </p:extLst>
  </p:cSld>
  <p:clrMapOvr>
    <a:masterClrMapping/>
  </p:clrMapOvr>
  <p:transition>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ilde m/teks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64671" y="294242"/>
            <a:ext cx="8211017" cy="3551979"/>
          </a:xfrm>
        </p:spPr>
        <p:txBody>
          <a:bodyPr anchor="ctr" anchorCtr="0">
            <a:normAutofit/>
          </a:bodyPr>
          <a:lstStyle>
            <a:lvl1pPr marL="0" indent="0" algn="ctr">
              <a:buFontTx/>
              <a:buNone/>
              <a:defRPr sz="11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8" y="4301164"/>
            <a:ext cx="8288919" cy="696286"/>
          </a:xfrm>
        </p:spPr>
        <p:txBody>
          <a:bodyPr anchor="t"/>
          <a:lstStyle>
            <a:lvl1pPr>
              <a:lnSpc>
                <a:spcPct val="100000"/>
              </a:lnSpc>
              <a:spcBef>
                <a:spcPts val="6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cxnSp>
        <p:nvCxnSpPr>
          <p:cNvPr id="9" name="Straight Connector 8"/>
          <p:cNvCxnSpPr/>
          <p:nvPr userDrawn="1"/>
        </p:nvCxnSpPr>
        <p:spPr>
          <a:xfrm>
            <a:off x="481184" y="4150286"/>
            <a:ext cx="8194504" cy="0"/>
          </a:xfrm>
          <a:prstGeom prst="line">
            <a:avLst/>
          </a:prstGeom>
          <a:ln w="2540" cmpd="sng">
            <a:solidFill>
              <a:srgbClr val="887E6F"/>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5" y="4000075"/>
            <a:ext cx="2583259" cy="261610"/>
          </a:xfrm>
          <a:prstGeom prst="rect">
            <a:avLst/>
          </a:prstGeom>
          <a:solidFill>
            <a:schemeClr val="bg1"/>
          </a:solidFill>
        </p:spPr>
        <p:txBody>
          <a:bodyPr vert="horz" wrap="none" lIns="91440" tIns="0" rIns="91440" bIns="0" rtlCol="0" anchor="t">
            <a:spAutoFit/>
          </a:bodyPr>
          <a:lstStyle>
            <a:lvl1pPr>
              <a:defRPr baseline="0"/>
            </a:lvl1pPr>
          </a:lstStyle>
          <a:p>
            <a:r>
              <a:rPr lang="nb-NO" dirty="0" smtClean="0"/>
              <a:t>&lt;overskrift, </a:t>
            </a:r>
            <a:r>
              <a:rPr lang="nb-NO" dirty="0" err="1" smtClean="0"/>
              <a:t>str</a:t>
            </a:r>
            <a:r>
              <a:rPr lang="nb-NO" dirty="0" smtClean="0"/>
              <a:t> 17</a:t>
            </a:r>
            <a:endParaRPr lang="en-US" dirty="0"/>
          </a:p>
        </p:txBody>
      </p:sp>
    </p:spTree>
    <p:extLst>
      <p:ext uri="{BB962C8B-B14F-4D97-AF65-F5344CB8AC3E}">
        <p14:creationId xmlns="" xmlns:p14="http://schemas.microsoft.com/office/powerpoint/2010/main" val="2837040887"/>
      </p:ext>
    </p:extLst>
  </p:cSld>
  <p:clrMapOvr>
    <a:masterClrMapping/>
  </p:clrMapOvr>
  <p:transition>
    <p:fade thruBlk="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283581558"/>
      </p:ext>
    </p:extLst>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Avslutt-sort">
    <p:spTree>
      <p:nvGrpSpPr>
        <p:cNvPr id="1" name=""/>
        <p:cNvGrpSpPr/>
        <p:nvPr/>
      </p:nvGrpSpPr>
      <p:grpSpPr>
        <a:xfrm>
          <a:off x="0" y="0"/>
          <a:ext cx="0" cy="0"/>
          <a:chOff x="0" y="0"/>
          <a:chExt cx="0" cy="0"/>
        </a:xfrm>
      </p:grpSpPr>
      <p:cxnSp>
        <p:nvCxnSpPr>
          <p:cNvPr id="7" name="Straight Connector 6"/>
          <p:cNvCxnSpPr/>
          <p:nvPr userDrawn="1"/>
        </p:nvCxnSpPr>
        <p:spPr>
          <a:xfrm>
            <a:off x="3839864" y="2923375"/>
            <a:ext cx="1496337" cy="0"/>
          </a:xfrm>
          <a:prstGeom prst="line">
            <a:avLst/>
          </a:prstGeom>
          <a:ln w="38100" cmpd="sng">
            <a:solidFill>
              <a:srgbClr val="FD5151"/>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4325059" y="211647"/>
            <a:ext cx="503999" cy="117474"/>
          </a:xfrm>
          <a:prstGeom prst="rect">
            <a:avLst/>
          </a:prstGeom>
        </p:spPr>
      </p:pic>
      <p:sp>
        <p:nvSpPr>
          <p:cNvPr id="13" name="Title 1"/>
          <p:cNvSpPr>
            <a:spLocks noGrp="1"/>
          </p:cNvSpPr>
          <p:nvPr>
            <p:ph type="ctrTitle" hasCustomPrompt="1"/>
          </p:nvPr>
        </p:nvSpPr>
        <p:spPr>
          <a:xfrm>
            <a:off x="2375090" y="2097551"/>
            <a:ext cx="4396995" cy="615553"/>
          </a:xfrm>
        </p:spPr>
        <p:txBody>
          <a:bodyPr wrap="square" anchor="b">
            <a:spAutoFit/>
          </a:bodyPr>
          <a:lstStyle>
            <a:lvl1pPr algn="ctr">
              <a:lnSpc>
                <a:spcPts val="2400"/>
              </a:lnSpc>
              <a:defRPr sz="2000" i="1">
                <a:solidFill>
                  <a:schemeClr val="tx1"/>
                </a:solidFill>
              </a:defRPr>
            </a:lvl1pPr>
          </a:lstStyle>
          <a:p>
            <a:r>
              <a:rPr lang="nb-NO" dirty="0" smtClean="0"/>
              <a:t>&lt;Takk for </a:t>
            </a:r>
            <a:r>
              <a:rPr lang="nb-NO" dirty="0" err="1" smtClean="0"/>
              <a:t>oppmerksommheten</a:t>
            </a:r>
            <a:r>
              <a:rPr lang="nb-NO" dirty="0" smtClean="0"/>
              <a:t>&gt;</a:t>
            </a:r>
            <a:endParaRPr lang="en-US" dirty="0"/>
          </a:p>
        </p:txBody>
      </p:sp>
      <p:sp>
        <p:nvSpPr>
          <p:cNvPr id="14" name="Text Placeholder 9"/>
          <p:cNvSpPr>
            <a:spLocks noGrp="1"/>
          </p:cNvSpPr>
          <p:nvPr>
            <p:ph type="body" sz="quarter" idx="10" hasCustomPrompt="1"/>
          </p:nvPr>
        </p:nvSpPr>
        <p:spPr>
          <a:xfrm>
            <a:off x="2375090" y="3103638"/>
            <a:ext cx="4396995" cy="188846"/>
          </a:xfrm>
        </p:spPr>
        <p:txBody>
          <a:bodyPr tIns="0" bIns="36000" anchor="ctr" anchorCtr="1">
            <a:noAutofit/>
          </a:bodyPr>
          <a:lstStyle>
            <a:lvl1pPr marL="0" indent="0">
              <a:buFontTx/>
              <a:buNone/>
              <a:defRPr sz="1200" b="0" i="1">
                <a:solidFill>
                  <a:schemeClr val="tx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5" name="Text Placeholder 9"/>
          <p:cNvSpPr>
            <a:spLocks noGrp="1"/>
          </p:cNvSpPr>
          <p:nvPr>
            <p:ph type="body" sz="quarter" idx="11" hasCustomPrompt="1"/>
          </p:nvPr>
        </p:nvSpPr>
        <p:spPr>
          <a:xfrm>
            <a:off x="2375090" y="3284025"/>
            <a:ext cx="4396995" cy="188846"/>
          </a:xfrm>
        </p:spPr>
        <p:txBody>
          <a:bodyPr tIns="0" bIns="36000" anchor="ctr" anchorCtr="1">
            <a:noAutofit/>
          </a:bodyPr>
          <a:lstStyle>
            <a:lvl1pPr marL="0" indent="0">
              <a:buFontTx/>
              <a:buNone/>
              <a:defRPr sz="1200" b="0" i="1">
                <a:solidFill>
                  <a:schemeClr val="tx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6" name="Text Placeholder 9"/>
          <p:cNvSpPr>
            <a:spLocks noGrp="1"/>
          </p:cNvSpPr>
          <p:nvPr>
            <p:ph type="body" sz="quarter" idx="12" hasCustomPrompt="1"/>
          </p:nvPr>
        </p:nvSpPr>
        <p:spPr>
          <a:xfrm>
            <a:off x="2375090" y="3464576"/>
            <a:ext cx="4396995" cy="188846"/>
          </a:xfrm>
        </p:spPr>
        <p:txBody>
          <a:bodyPr tIns="0" bIns="36000" anchor="ctr" anchorCtr="1">
            <a:noAutofit/>
          </a:bodyPr>
          <a:lstStyle>
            <a:lvl1pPr marL="0" indent="0">
              <a:buFontTx/>
              <a:buNone/>
              <a:defRPr sz="1200" b="0" i="1" baseline="0">
                <a:solidFill>
                  <a:schemeClr val="tx1"/>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Tree>
    <p:extLst>
      <p:ext uri="{BB962C8B-B14F-4D97-AF65-F5344CB8AC3E}">
        <p14:creationId xmlns="" xmlns:p14="http://schemas.microsoft.com/office/powerpoint/2010/main" val="1898900767"/>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o kolonner-hvi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70" y="1041244"/>
            <a:ext cx="3995996" cy="3956206"/>
          </a:xfrm>
        </p:spPr>
        <p:txBody>
          <a:bodyPr/>
          <a:lstStyle>
            <a:lvl1pPr>
              <a:defRPr baseline="0"/>
            </a:lvl1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779" y="1041244"/>
            <a:ext cx="3995996" cy="3956206"/>
          </a:xfrm>
        </p:spPr>
        <p:txBody>
          <a:body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5" name="Straight Connector 4"/>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88524111"/>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o kolonner m/overskrift">
    <p:bg>
      <p:bgRef idx="1001">
        <a:schemeClr val="bg1"/>
      </p:bgRef>
    </p:bg>
    <p:spTree>
      <p:nvGrpSpPr>
        <p:cNvPr id="1" name=""/>
        <p:cNvGrpSpPr/>
        <p:nvPr/>
      </p:nvGrpSpPr>
      <p:grpSpPr>
        <a:xfrm>
          <a:off x="0" y="0"/>
          <a:ext cx="0" cy="0"/>
          <a:chOff x="0" y="0"/>
          <a:chExt cx="0" cy="0"/>
        </a:xfrm>
      </p:grpSpPr>
      <p:cxnSp>
        <p:nvCxnSpPr>
          <p:cNvPr id="10" name="Straight Connector 9"/>
          <p:cNvCxnSpPr/>
          <p:nvPr userDrawn="1"/>
        </p:nvCxnSpPr>
        <p:spPr>
          <a:xfrm>
            <a:off x="456087" y="1181152"/>
            <a:ext cx="3887992"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813098" y="1181152"/>
            <a:ext cx="38664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hasCustomPrompt="1"/>
          </p:nvPr>
        </p:nvSpPr>
        <p:spPr>
          <a:xfrm>
            <a:off x="386770" y="1447800"/>
            <a:ext cx="3995996" cy="3542352"/>
          </a:xfrm>
        </p:spPr>
        <p:txBody>
          <a:bodyPr/>
          <a:lstStyle>
            <a:lvl1pPr>
              <a:lnSpc>
                <a:spcPct val="100000"/>
              </a:lnSpc>
              <a:spcAft>
                <a:spcPts val="400"/>
              </a:spcAft>
              <a:defRPr baseline="0"/>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4744930" y="1447800"/>
            <a:ext cx="3996000" cy="3542352"/>
          </a:xfrm>
        </p:spPr>
        <p:txBody>
          <a:bodyPr/>
          <a:lstStyle>
            <a:lvl1pPr>
              <a:lnSpc>
                <a:spcPct val="100000"/>
              </a:lnSpc>
              <a:spcAft>
                <a:spcPts val="400"/>
              </a:spcAft>
              <a:defRPr/>
            </a:lvl1pPr>
            <a:lvl2pPr>
              <a:lnSpc>
                <a:spcPct val="100000"/>
              </a:lnSpc>
              <a:spcAft>
                <a:spcPts val="600"/>
              </a:spcAft>
              <a:defRPr/>
            </a:lvl2pPr>
            <a:lvl3pPr>
              <a:lnSpc>
                <a:spcPct val="100000"/>
              </a:lnSpc>
              <a:spcAft>
                <a:spcPts val="600"/>
              </a:spcAft>
              <a:defRPr/>
            </a:lvl3pPr>
          </a:lstStyle>
          <a:p>
            <a:pPr lvl="0"/>
            <a:r>
              <a:rPr lang="nb-NO" dirty="0" smtClean="0"/>
              <a:t>&lt;Nivå 1, </a:t>
            </a:r>
            <a:r>
              <a:rPr lang="nb-NO" dirty="0" err="1" smtClean="0"/>
              <a:t>str</a:t>
            </a:r>
            <a:r>
              <a:rPr lang="nb-NO" dirty="0" smtClean="0"/>
              <a:t> 14, </a:t>
            </a:r>
            <a:r>
              <a:rPr lang="nb-NO" dirty="0" err="1" smtClean="0"/>
              <a:t>bullets</a:t>
            </a:r>
            <a:r>
              <a:rPr lang="nb-NO" dirty="0" smtClean="0"/>
              <a:t>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4725392" y="1038273"/>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9" name="Straight Connector 8"/>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2516167389"/>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re kolonner">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6769"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4" name="Content Placeholder 2"/>
          <p:cNvSpPr>
            <a:spLocks noGrp="1"/>
          </p:cNvSpPr>
          <p:nvPr>
            <p:ph idx="10" hasCustomPrompt="1"/>
          </p:nvPr>
        </p:nvSpPr>
        <p:spPr>
          <a:xfrm>
            <a:off x="3285772"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10" name="Content Placeholder 2"/>
          <p:cNvSpPr>
            <a:spLocks noGrp="1"/>
          </p:cNvSpPr>
          <p:nvPr>
            <p:ph idx="13" hasCustomPrompt="1"/>
          </p:nvPr>
        </p:nvSpPr>
        <p:spPr>
          <a:xfrm>
            <a:off x="6184775" y="1040016"/>
            <a:ext cx="2556000" cy="395743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6" name="Straight Connector 5"/>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545375010"/>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e kolonner m/overskrift-hvit">
    <p:bg>
      <p:bgRef idx="1001">
        <a:schemeClr val="bg1"/>
      </p:bgRef>
    </p:bg>
    <p:spTree>
      <p:nvGrpSpPr>
        <p:cNvPr id="1" name=""/>
        <p:cNvGrpSpPr/>
        <p:nvPr/>
      </p:nvGrpSpPr>
      <p:grpSpPr>
        <a:xfrm>
          <a:off x="0" y="0"/>
          <a:ext cx="0" cy="0"/>
          <a:chOff x="0" y="0"/>
          <a:chExt cx="0" cy="0"/>
        </a:xfrm>
      </p:grpSpPr>
      <p:cxnSp>
        <p:nvCxnSpPr>
          <p:cNvPr id="16" name="Straight Connector 15"/>
          <p:cNvCxnSpPr/>
          <p:nvPr userDrawn="1"/>
        </p:nvCxnSpPr>
        <p:spPr>
          <a:xfrm>
            <a:off x="456094" y="1219633"/>
            <a:ext cx="24480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7" name="Text Placeholder 5"/>
          <p:cNvSpPr>
            <a:spLocks noGrp="1"/>
          </p:cNvSpPr>
          <p:nvPr>
            <p:ph type="body" sz="quarter" idx="11" hasCustomPrompt="1"/>
          </p:nvPr>
        </p:nvSpPr>
        <p:spPr>
          <a:xfrm>
            <a:off x="367942" y="1076754"/>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18" name="Straight Connector 17"/>
          <p:cNvCxnSpPr/>
          <p:nvPr userDrawn="1"/>
        </p:nvCxnSpPr>
        <p:spPr>
          <a:xfrm>
            <a:off x="3348845" y="1219633"/>
            <a:ext cx="24480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5"/>
          <p:cNvSpPr>
            <a:spLocks noGrp="1"/>
          </p:cNvSpPr>
          <p:nvPr>
            <p:ph type="body" sz="quarter" idx="14" hasCustomPrompt="1"/>
          </p:nvPr>
        </p:nvSpPr>
        <p:spPr>
          <a:xfrm>
            <a:off x="3260693" y="1076754"/>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cxnSp>
        <p:nvCxnSpPr>
          <p:cNvPr id="20" name="Straight Connector 19"/>
          <p:cNvCxnSpPr/>
          <p:nvPr userDrawn="1"/>
        </p:nvCxnSpPr>
        <p:spPr>
          <a:xfrm>
            <a:off x="6231129" y="1219633"/>
            <a:ext cx="2448000" cy="0"/>
          </a:xfrm>
          <a:prstGeom prst="line">
            <a:avLst/>
          </a:prstGeom>
          <a:ln w="127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1" name="Text Placeholder 5"/>
          <p:cNvSpPr>
            <a:spLocks noGrp="1"/>
          </p:cNvSpPr>
          <p:nvPr>
            <p:ph type="body" sz="quarter" idx="15" hasCustomPrompt="1"/>
          </p:nvPr>
        </p:nvSpPr>
        <p:spPr>
          <a:xfrm>
            <a:off x="6150276" y="1076754"/>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22" name="Content Placeholder 2"/>
          <p:cNvSpPr>
            <a:spLocks noGrp="1"/>
          </p:cNvSpPr>
          <p:nvPr>
            <p:ph idx="1" hasCustomPrompt="1"/>
          </p:nvPr>
        </p:nvSpPr>
        <p:spPr>
          <a:xfrm>
            <a:off x="386769" y="1447799"/>
            <a:ext cx="2556000" cy="355441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3" name="Content Placeholder 2"/>
          <p:cNvSpPr>
            <a:spLocks noGrp="1"/>
          </p:cNvSpPr>
          <p:nvPr>
            <p:ph idx="10" hasCustomPrompt="1"/>
          </p:nvPr>
        </p:nvSpPr>
        <p:spPr>
          <a:xfrm>
            <a:off x="3285772" y="1447799"/>
            <a:ext cx="2556000" cy="355441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sp>
        <p:nvSpPr>
          <p:cNvPr id="24" name="Content Placeholder 2"/>
          <p:cNvSpPr>
            <a:spLocks noGrp="1"/>
          </p:cNvSpPr>
          <p:nvPr>
            <p:ph idx="13" hasCustomPrompt="1"/>
          </p:nvPr>
        </p:nvSpPr>
        <p:spPr>
          <a:xfrm>
            <a:off x="6184775" y="1447799"/>
            <a:ext cx="2556000" cy="3554413"/>
          </a:xfrm>
        </p:spPr>
        <p:txBody>
          <a:bodyPr/>
          <a:lstStyle>
            <a:lvl1pPr>
              <a:lnSpc>
                <a:spcPct val="100000"/>
              </a:lnSpc>
              <a:spcBef>
                <a:spcPts val="500"/>
              </a:spcBef>
              <a:spcAft>
                <a:spcPts val="400"/>
              </a:spcAft>
              <a:defRPr/>
            </a:lvl1pPr>
            <a:lvl2pPr>
              <a:lnSpc>
                <a:spcPct val="100000"/>
              </a:lnSpc>
              <a:spcBef>
                <a:spcPts val="200"/>
              </a:spcBef>
              <a:spcAft>
                <a:spcPts val="600"/>
              </a:spcAft>
              <a:defRPr/>
            </a:lvl2pPr>
            <a:lvl3pPr>
              <a:lnSpc>
                <a:spcPct val="100000"/>
              </a:lnSpc>
              <a:spcBef>
                <a:spcPts val="200"/>
              </a:spcBef>
              <a:spcAft>
                <a:spcPts val="600"/>
              </a:spcAft>
              <a:defRPr/>
            </a:lvl3pPr>
          </a:lstStyle>
          <a:p>
            <a:pPr lvl="0"/>
            <a:r>
              <a:rPr lang="nb-NO" dirty="0" smtClean="0"/>
              <a:t>&lt;Nivå 1, </a:t>
            </a:r>
            <a:r>
              <a:rPr lang="nb-NO" dirty="0" err="1" smtClean="0"/>
              <a:t>str</a:t>
            </a:r>
            <a:r>
              <a:rPr lang="nb-NO" dirty="0" smtClean="0"/>
              <a:t> 14&gt;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12" name="Straight Connector 11"/>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2160493955"/>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re kolonner m/bilde og overskrift-hvit">
    <p:bg>
      <p:bgRef idx="1001">
        <a:schemeClr val="bg1"/>
      </p:bgRef>
    </p:bg>
    <p:spTree>
      <p:nvGrpSpPr>
        <p:cNvPr id="1" name=""/>
        <p:cNvGrpSpPr/>
        <p:nvPr/>
      </p:nvGrpSpPr>
      <p:grpSpPr>
        <a:xfrm>
          <a:off x="0" y="0"/>
          <a:ext cx="0" cy="0"/>
          <a:chOff x="0" y="0"/>
          <a:chExt cx="0" cy="0"/>
        </a:xfrm>
      </p:grpSpPr>
      <p:cxnSp>
        <p:nvCxnSpPr>
          <p:cNvPr id="12" name="Straight Connector 11"/>
          <p:cNvCxnSpPr/>
          <p:nvPr userDrawn="1"/>
        </p:nvCxnSpPr>
        <p:spPr>
          <a:xfrm>
            <a:off x="625494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48793"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3341220" y="3216032"/>
            <a:ext cx="2412000" cy="0"/>
          </a:xfrm>
          <a:prstGeom prst="line">
            <a:avLst/>
          </a:prstGeom>
          <a:ln w="127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hasCustomPrompt="1"/>
          </p:nvPr>
        </p:nvSpPr>
        <p:spPr>
          <a:xfrm>
            <a:off x="386769" y="3419287"/>
            <a:ext cx="2551694"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4" name="Content Placeholder 2"/>
          <p:cNvSpPr>
            <a:spLocks noGrp="1"/>
          </p:cNvSpPr>
          <p:nvPr>
            <p:ph idx="10" hasCustomPrompt="1"/>
          </p:nvPr>
        </p:nvSpPr>
        <p:spPr>
          <a:xfrm>
            <a:off x="3281874" y="3419287"/>
            <a:ext cx="2555363"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6" name="Text Placeholder 5"/>
          <p:cNvSpPr>
            <a:spLocks noGrp="1"/>
          </p:cNvSpPr>
          <p:nvPr>
            <p:ph type="body" sz="quarter" idx="11" hasCustomPrompt="1"/>
          </p:nvPr>
        </p:nvSpPr>
        <p:spPr>
          <a:xfrm>
            <a:off x="367942"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7" name="Text Placeholder 5"/>
          <p:cNvSpPr>
            <a:spLocks noGrp="1"/>
          </p:cNvSpPr>
          <p:nvPr>
            <p:ph type="body" sz="quarter" idx="12" hasCustomPrompt="1"/>
          </p:nvPr>
        </p:nvSpPr>
        <p:spPr>
          <a:xfrm>
            <a:off x="3259346"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0" name="Content Placeholder 2"/>
          <p:cNvSpPr>
            <a:spLocks noGrp="1"/>
          </p:cNvSpPr>
          <p:nvPr>
            <p:ph idx="13" hasCustomPrompt="1"/>
          </p:nvPr>
        </p:nvSpPr>
        <p:spPr>
          <a:xfrm>
            <a:off x="6179342" y="3419287"/>
            <a:ext cx="2568732" cy="1578163"/>
          </a:xfrm>
        </p:spPr>
        <p:txBody>
          <a:bodyPr/>
          <a:lstStyle>
            <a:lvl1pPr>
              <a:lnSpc>
                <a:spcPct val="100000"/>
              </a:lnSpc>
              <a:spcBef>
                <a:spcPts val="500"/>
              </a:spcBef>
              <a:spcAft>
                <a:spcPts val="400"/>
              </a:spcAft>
              <a:defRPr/>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14&gt;</a:t>
            </a:r>
          </a:p>
        </p:txBody>
      </p:sp>
      <p:sp>
        <p:nvSpPr>
          <p:cNvPr id="11" name="Text Placeholder 5"/>
          <p:cNvSpPr>
            <a:spLocks noGrp="1"/>
          </p:cNvSpPr>
          <p:nvPr>
            <p:ph type="body" sz="quarter" idx="14" hasCustomPrompt="1"/>
          </p:nvPr>
        </p:nvSpPr>
        <p:spPr>
          <a:xfrm>
            <a:off x="6157444" y="3073479"/>
            <a:ext cx="1985530" cy="246221"/>
          </a:xfrm>
          <a:solidFill>
            <a:schemeClr val="bg1"/>
          </a:solidFill>
        </p:spPr>
        <p:txBody>
          <a:bodyPr wrap="none" lIns="108000" tIns="0" bIns="0">
            <a:spAutoFit/>
          </a:bodyPr>
          <a:lstStyle>
            <a:lvl1pPr marL="0" indent="0">
              <a:lnSpc>
                <a:spcPct val="100000"/>
              </a:lnSpc>
              <a:spcBef>
                <a:spcPts val="0"/>
              </a:spcBef>
              <a:spcAft>
                <a:spcPts val="0"/>
              </a:spcAft>
              <a:buFontTx/>
              <a:buNone/>
              <a:defRPr sz="1600" b="0" i="0" cap="none">
                <a:solidFill>
                  <a:srgbClr val="6C6559"/>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16&gt;</a:t>
            </a:r>
            <a:endParaRPr lang="en-US" dirty="0"/>
          </a:p>
        </p:txBody>
      </p:sp>
      <p:sp>
        <p:nvSpPr>
          <p:cNvPr id="13" name="Picture Placeholder 4"/>
          <p:cNvSpPr>
            <a:spLocks noGrp="1" noChangeAspect="1"/>
          </p:cNvSpPr>
          <p:nvPr>
            <p:ph type="pic" sz="quarter" idx="15" hasCustomPrompt="1"/>
          </p:nvPr>
        </p:nvSpPr>
        <p:spPr>
          <a:xfrm>
            <a:off x="488657"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93782"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74484" y="1026937"/>
            <a:ext cx="1799998" cy="1799998"/>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17" name="Straight Connector 16"/>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8"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2627431640"/>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ksjonsside m/bilde-hvit">
    <p:bg>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3083106" y="1269986"/>
            <a:ext cx="2988000" cy="2988000"/>
          </a:xfrm>
        </p:spPr>
        <p:txBody>
          <a:bodyPr anchor="ctr" anchorCtr="1">
            <a:normAutofit/>
          </a:bodyPr>
          <a:lstStyle>
            <a:lvl1pPr algn="ctr">
              <a:defRPr sz="11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4" name="Straight Connector 3"/>
          <p:cNvCxnSpPr/>
          <p:nvPr userDrawn="1"/>
        </p:nvCxnSpPr>
        <p:spPr>
          <a:xfrm>
            <a:off x="481184" y="444984"/>
            <a:ext cx="8194504" cy="0"/>
          </a:xfrm>
          <a:prstGeom prst="line">
            <a:avLst/>
          </a:prstGeom>
          <a:ln w="254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lvl1pPr>
              <a:defRPr>
                <a:solidFill>
                  <a:schemeClr val="accent1"/>
                </a:solidFill>
              </a:defRPr>
            </a:lvl1p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1348929243"/>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6768" y="1040586"/>
            <a:ext cx="8229600" cy="3956863"/>
          </a:xfrm>
          <a:prstGeom prst="rect">
            <a:avLst/>
          </a:prstGeom>
        </p:spPr>
        <p:txBody>
          <a:bodyPr vert="horz" lIns="91440" tIns="45720" rIns="91440" bIns="45720" rtlCol="0">
            <a:noAutofit/>
          </a:bodyPr>
          <a:lstStyle/>
          <a:p>
            <a:pPr lvl="0"/>
            <a:r>
              <a:rPr lang="nb-NO" dirty="0" smtClean="0"/>
              <a:t>&lt;Nivå 1, </a:t>
            </a:r>
            <a:r>
              <a:rPr lang="nb-NO" dirty="0" err="1" smtClean="0"/>
              <a:t>str</a:t>
            </a:r>
            <a:r>
              <a:rPr lang="nb-NO" dirty="0" smtClean="0"/>
              <a:t> 14,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14&gt;</a:t>
            </a:r>
          </a:p>
          <a:p>
            <a:pPr lvl="2"/>
            <a:r>
              <a:rPr lang="nb-NO" dirty="0" smtClean="0"/>
              <a:t>&lt;Nivå 3, </a:t>
            </a:r>
            <a:r>
              <a:rPr lang="nb-NO" dirty="0" err="1" smtClean="0"/>
              <a:t>str</a:t>
            </a:r>
            <a:r>
              <a:rPr lang="nb-NO" dirty="0" smtClean="0"/>
              <a:t> 14&gt;</a:t>
            </a:r>
          </a:p>
        </p:txBody>
      </p:sp>
      <p:cxnSp>
        <p:nvCxnSpPr>
          <p:cNvPr id="7" name="Straight Connector 6"/>
          <p:cNvCxnSpPr/>
          <p:nvPr/>
        </p:nvCxnSpPr>
        <p:spPr>
          <a:xfrm>
            <a:off x="481184" y="444984"/>
            <a:ext cx="8194504" cy="0"/>
          </a:xfrm>
          <a:prstGeom prst="line">
            <a:avLst/>
          </a:prstGeom>
          <a:ln w="254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76445" y="294936"/>
            <a:ext cx="2774748" cy="261610"/>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17&gt;</a:t>
            </a:r>
            <a:endParaRPr lang="en-US" dirty="0"/>
          </a:p>
        </p:txBody>
      </p:sp>
    </p:spTree>
    <p:extLst>
      <p:ext uri="{BB962C8B-B14F-4D97-AF65-F5344CB8AC3E}">
        <p14:creationId xmlns="" xmlns:p14="http://schemas.microsoft.com/office/powerpoint/2010/main" val="2463004899"/>
      </p:ext>
    </p:extLst>
  </p:cSld>
  <p:clrMap bg1="dk1" tx1="lt1" bg2="dk2" tx2="lt2" accent1="accent1" accent2="accent2" accent3="accent3" accent4="accent4" accent5="accent5" accent6="accent6" hlink="hlink" folHlink="folHlink"/>
  <p:sldLayoutIdLst>
    <p:sldLayoutId id="2147483706" r:id="rId1"/>
    <p:sldLayoutId id="2147483704" r:id="rId2"/>
    <p:sldLayoutId id="2147483705"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02" r:id="rId18"/>
    <p:sldLayoutId id="2147483723" r:id="rId19"/>
    <p:sldLayoutId id="2147483649" r:id="rId20"/>
    <p:sldLayoutId id="2147483703" r:id="rId21"/>
    <p:sldLayoutId id="2147483650" r:id="rId22"/>
    <p:sldLayoutId id="2147483664" r:id="rId23"/>
    <p:sldLayoutId id="2147483692" r:id="rId24"/>
    <p:sldLayoutId id="2147483689" r:id="rId25"/>
    <p:sldLayoutId id="2147483693" r:id="rId26"/>
    <p:sldLayoutId id="2147483688" r:id="rId27"/>
    <p:sldLayoutId id="2147483684" r:id="rId28"/>
    <p:sldLayoutId id="2147483685" r:id="rId29"/>
    <p:sldLayoutId id="2147483686" r:id="rId30"/>
    <p:sldLayoutId id="2147483696" r:id="rId31"/>
    <p:sldLayoutId id="2147483695" r:id="rId32"/>
    <p:sldLayoutId id="2147483697" r:id="rId33"/>
    <p:sldLayoutId id="2147483691" r:id="rId34"/>
    <p:sldLayoutId id="2147483687" r:id="rId35"/>
    <p:sldLayoutId id="2147483694" r:id="rId36"/>
    <p:sldLayoutId id="2147483665" r:id="rId37"/>
    <p:sldLayoutId id="2147483724" r:id="rId38"/>
  </p:sldLayoutIdLst>
  <p:transition>
    <p:fade thruBlk="1"/>
  </p:transition>
  <p:timing>
    <p:tnLst>
      <p:par>
        <p:cTn id="1" dur="indefinite" restart="never" nodeType="tmRoot"/>
      </p:par>
    </p:tnLst>
  </p:timing>
  <p:txStyles>
    <p:titleStyle>
      <a:lvl1pPr algn="l" defTabSz="457200" rtl="0" eaLnBrk="1" latinLnBrk="0" hangingPunct="1">
        <a:spcBef>
          <a:spcPct val="0"/>
        </a:spcBef>
        <a:buNone/>
        <a:defRPr sz="1700" b="0" i="1" kern="1200" cap="all" spc="20" baseline="0">
          <a:solidFill>
            <a:srgbClr val="FD5158"/>
          </a:solidFill>
          <a:latin typeface="Georgia"/>
          <a:ea typeface="+mj-ea"/>
          <a:cs typeface="Georgia"/>
        </a:defRPr>
      </a:lvl1pPr>
    </p:titleStyle>
    <p:bodyStyle>
      <a:lvl1pPr marL="0" indent="0" algn="l" defTabSz="457200" rtl="0" eaLnBrk="1" latinLnBrk="0" hangingPunct="1">
        <a:lnSpc>
          <a:spcPts val="1700"/>
        </a:lnSpc>
        <a:spcBef>
          <a:spcPts val="600"/>
        </a:spcBef>
        <a:spcAft>
          <a:spcPts val="400"/>
        </a:spcAft>
        <a:buFont typeface="Arial"/>
        <a:buNone/>
        <a:defRPr sz="1400" kern="1200" baseline="0">
          <a:solidFill>
            <a:schemeClr val="tx1"/>
          </a:solidFill>
          <a:latin typeface="Georgia"/>
          <a:ea typeface="+mn-ea"/>
          <a:cs typeface="Georgia"/>
        </a:defRPr>
      </a:lvl1pPr>
      <a:lvl2pPr marL="268288" indent="0" algn="l" defTabSz="457200" rtl="0" eaLnBrk="1" latinLnBrk="0" hangingPunct="1">
        <a:lnSpc>
          <a:spcPts val="1700"/>
        </a:lnSpc>
        <a:spcBef>
          <a:spcPts val="200"/>
        </a:spcBef>
        <a:spcAft>
          <a:spcPts val="600"/>
        </a:spcAft>
        <a:buFont typeface="Arial"/>
        <a:buNone/>
        <a:defRPr sz="1400" kern="1200" baseline="0">
          <a:solidFill>
            <a:schemeClr val="tx1"/>
          </a:solidFill>
          <a:latin typeface="Georgia"/>
          <a:ea typeface="+mn-ea"/>
          <a:cs typeface="Georgia"/>
        </a:defRPr>
      </a:lvl2pPr>
      <a:lvl3pPr marL="534987" indent="0" algn="l" defTabSz="457200" rtl="0" eaLnBrk="1" latinLnBrk="0" hangingPunct="1">
        <a:lnSpc>
          <a:spcPts val="1700"/>
        </a:lnSpc>
        <a:spcBef>
          <a:spcPts val="200"/>
        </a:spcBef>
        <a:spcAft>
          <a:spcPts val="600"/>
        </a:spcAft>
        <a:buFont typeface="Arial"/>
        <a:buNone/>
        <a:defRPr sz="1400" kern="1200" baseline="0">
          <a:solidFill>
            <a:schemeClr val="tx1"/>
          </a:solidFill>
          <a:latin typeface="Georgia"/>
          <a:ea typeface="+mn-ea"/>
          <a:cs typeface="Georgia"/>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indowsazure.com/en-us/develop/net/how-to-guides/table-services/?fb=nb-no" TargetMode="External"/><Relationship Id="rId2" Type="http://schemas.openxmlformats.org/officeDocument/2006/relationships/hyperlink" Target="https://github.com/espenekvang/AzureStorage.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storage</a:t>
            </a:r>
            <a:endParaRPr lang="en-US" dirty="0"/>
          </a:p>
        </p:txBody>
      </p:sp>
      <p:sp>
        <p:nvSpPr>
          <p:cNvPr id="3" name="Subtitle 2"/>
          <p:cNvSpPr>
            <a:spLocks noGrp="1"/>
          </p:cNvSpPr>
          <p:nvPr>
            <p:ph type="subTitle" idx="1"/>
          </p:nvPr>
        </p:nvSpPr>
        <p:spPr/>
        <p:txBody>
          <a:bodyPr/>
          <a:lstStyle/>
          <a:p>
            <a:r>
              <a:rPr lang="en-US" dirty="0" err="1" smtClean="0"/>
              <a:t>Faggruppemøte</a:t>
            </a:r>
            <a:r>
              <a:rPr lang="en-US" dirty="0" smtClean="0"/>
              <a:t> .NET Core</a:t>
            </a:r>
            <a:endParaRPr lang="en-US" dirty="0"/>
          </a:p>
        </p:txBody>
      </p:sp>
      <p:sp>
        <p:nvSpPr>
          <p:cNvPr id="4" name="Text Placeholder 3"/>
          <p:cNvSpPr>
            <a:spLocks noGrp="1"/>
          </p:cNvSpPr>
          <p:nvPr>
            <p:ph type="body" sz="quarter" idx="10"/>
          </p:nvPr>
        </p:nvSpPr>
        <p:spPr/>
        <p:txBody>
          <a:bodyPr/>
          <a:lstStyle/>
          <a:p>
            <a:r>
              <a:rPr lang="en-US" dirty="0" smtClean="0"/>
              <a:t>Oslo</a:t>
            </a:r>
            <a:endParaRPr lang="en-US" dirty="0"/>
          </a:p>
        </p:txBody>
      </p:sp>
      <p:sp>
        <p:nvSpPr>
          <p:cNvPr id="5" name="Text Placeholder 4"/>
          <p:cNvSpPr>
            <a:spLocks noGrp="1"/>
          </p:cNvSpPr>
          <p:nvPr>
            <p:ph type="body" sz="quarter" idx="11"/>
          </p:nvPr>
        </p:nvSpPr>
        <p:spPr/>
        <p:txBody>
          <a:bodyPr/>
          <a:lstStyle/>
          <a:p>
            <a:r>
              <a:rPr lang="en-US" dirty="0" smtClean="0"/>
              <a:t>Espen Ekvang</a:t>
            </a:r>
            <a:endParaRPr lang="en-US" dirty="0"/>
          </a:p>
        </p:txBody>
      </p:sp>
      <p:sp>
        <p:nvSpPr>
          <p:cNvPr id="6" name="Text Placeholder 5"/>
          <p:cNvSpPr>
            <a:spLocks noGrp="1"/>
          </p:cNvSpPr>
          <p:nvPr>
            <p:ph type="body" sz="quarter" idx="12"/>
          </p:nvPr>
        </p:nvSpPr>
        <p:spPr/>
        <p:txBody>
          <a:bodyPr/>
          <a:lstStyle/>
          <a:p>
            <a:r>
              <a:rPr lang="en-US" dirty="0" smtClean="0"/>
              <a:t>02/04/13</a:t>
            </a:r>
            <a:endParaRPr lang="en-US" dirty="0"/>
          </a:p>
        </p:txBody>
      </p:sp>
    </p:spTree>
    <p:extLst>
      <p:ext uri="{BB962C8B-B14F-4D97-AF65-F5344CB8AC3E}">
        <p14:creationId xmlns="" xmlns:p14="http://schemas.microsoft.com/office/powerpoint/2010/main" val="680898653"/>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518" y="1040586"/>
            <a:ext cx="8354007" cy="3956863"/>
          </a:xfrm>
        </p:spPr>
        <p:txBody>
          <a:bodyPr/>
          <a:lstStyle/>
          <a:p>
            <a:r>
              <a:rPr lang="nb-NO" dirty="0" smtClean="0"/>
              <a:t>Data </a:t>
            </a:r>
            <a:r>
              <a:rPr lang="nb-NO" dirty="0" err="1" smtClean="0"/>
              <a:t>storage</a:t>
            </a:r>
            <a:r>
              <a:rPr lang="nb-NO" dirty="0" smtClean="0"/>
              <a:t> </a:t>
            </a:r>
            <a:r>
              <a:rPr lang="nb-NO" dirty="0" err="1" smtClean="0"/>
              <a:t>on</a:t>
            </a:r>
            <a:r>
              <a:rPr lang="nb-NO" dirty="0" smtClean="0"/>
              <a:t> </a:t>
            </a:r>
            <a:r>
              <a:rPr lang="nb-NO" dirty="0" err="1" smtClean="0"/>
              <a:t>azure</a:t>
            </a:r>
            <a:endParaRPr lang="nb-NO" dirty="0" smtClean="0"/>
          </a:p>
          <a:p>
            <a:r>
              <a:rPr lang="nb-NO" dirty="0" smtClean="0"/>
              <a:t>Storage types</a:t>
            </a:r>
          </a:p>
          <a:p>
            <a:r>
              <a:rPr lang="nb-NO" dirty="0" smtClean="0"/>
              <a:t>Table storage</a:t>
            </a:r>
          </a:p>
          <a:p>
            <a:r>
              <a:rPr lang="nb-NO" dirty="0" smtClean="0"/>
              <a:t>Queue storage</a:t>
            </a:r>
          </a:p>
        </p:txBody>
      </p:sp>
      <p:sp>
        <p:nvSpPr>
          <p:cNvPr id="3" name="Title 2"/>
          <p:cNvSpPr>
            <a:spLocks noGrp="1"/>
          </p:cNvSpPr>
          <p:nvPr>
            <p:ph type="title"/>
          </p:nvPr>
        </p:nvSpPr>
        <p:spPr>
          <a:xfrm>
            <a:off x="376445" y="294936"/>
            <a:ext cx="1123384" cy="261610"/>
          </a:xfrm>
        </p:spPr>
        <p:txBody>
          <a:bodyPr/>
          <a:lstStyle/>
          <a:p>
            <a:r>
              <a:rPr lang="nb-NO" dirty="0" smtClean="0"/>
              <a:t>AGENDA</a:t>
            </a:r>
            <a:endParaRPr lang="nb-NO" dirty="0"/>
          </a:p>
        </p:txBody>
      </p:sp>
    </p:spTree>
    <p:extLst>
      <p:ext uri="{BB962C8B-B14F-4D97-AF65-F5344CB8AC3E}">
        <p14:creationId xmlns="" xmlns:p14="http://schemas.microsoft.com/office/powerpoint/2010/main" val="2684481713"/>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smtClean="0"/>
              <a:t>Access </a:t>
            </a:r>
            <a:r>
              <a:rPr lang="nb-NO" dirty="0" err="1" smtClean="0"/>
              <a:t>methods</a:t>
            </a:r>
            <a:endParaRPr lang="nb-NO" dirty="0" smtClean="0"/>
          </a:p>
          <a:p>
            <a:r>
              <a:rPr lang="nb-NO" dirty="0" smtClean="0"/>
              <a:t>handle </a:t>
            </a:r>
            <a:r>
              <a:rPr lang="nb-NO" dirty="0" err="1" smtClean="0"/>
              <a:t>failures</a:t>
            </a:r>
            <a:r>
              <a:rPr lang="nb-NO" dirty="0" smtClean="0"/>
              <a:t> </a:t>
            </a:r>
          </a:p>
          <a:p>
            <a:r>
              <a:rPr lang="nb-NO" dirty="0" err="1" smtClean="0"/>
              <a:t>share</a:t>
            </a:r>
            <a:r>
              <a:rPr lang="nb-NO" dirty="0" smtClean="0"/>
              <a:t> hardware</a:t>
            </a:r>
          </a:p>
          <a:p>
            <a:r>
              <a:rPr lang="nb-NO" dirty="0" err="1" smtClean="0"/>
              <a:t>pricing</a:t>
            </a:r>
            <a:endParaRPr lang="nb-NO" dirty="0"/>
          </a:p>
        </p:txBody>
      </p:sp>
      <p:sp>
        <p:nvSpPr>
          <p:cNvPr id="3" name="Title 2"/>
          <p:cNvSpPr>
            <a:spLocks noGrp="1"/>
          </p:cNvSpPr>
          <p:nvPr>
            <p:ph type="title"/>
          </p:nvPr>
        </p:nvSpPr>
        <p:spPr>
          <a:xfrm>
            <a:off x="376445" y="294936"/>
            <a:ext cx="3064622" cy="261610"/>
          </a:xfrm>
        </p:spPr>
        <p:txBody>
          <a:bodyPr/>
          <a:lstStyle/>
          <a:p>
            <a:r>
              <a:rPr lang="nb-NO" dirty="0" smtClean="0"/>
              <a:t>Data </a:t>
            </a:r>
            <a:r>
              <a:rPr lang="nb-NO" dirty="0" err="1" smtClean="0"/>
              <a:t>storage</a:t>
            </a:r>
            <a:r>
              <a:rPr lang="nb-NO" dirty="0" smtClean="0"/>
              <a:t> </a:t>
            </a:r>
            <a:r>
              <a:rPr lang="nb-NO" dirty="0" err="1" smtClean="0"/>
              <a:t>on</a:t>
            </a:r>
            <a:r>
              <a:rPr lang="nb-NO" dirty="0" smtClean="0"/>
              <a:t> </a:t>
            </a:r>
            <a:r>
              <a:rPr lang="nb-NO" dirty="0" err="1" smtClean="0"/>
              <a:t>azure</a:t>
            </a:r>
            <a:endParaRPr lang="nb-NO" dirty="0"/>
          </a:p>
        </p:txBody>
      </p:sp>
    </p:spTree>
    <p:extLst>
      <p:ext uri="{BB962C8B-B14F-4D97-AF65-F5344CB8AC3E}">
        <p14:creationId xmlns="" xmlns:p14="http://schemas.microsoft.com/office/powerpoint/2010/main" val="2039692621"/>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7350" y="1039813"/>
          <a:ext cx="8353425" cy="2225040"/>
        </p:xfrm>
        <a:graphic>
          <a:graphicData uri="http://schemas.openxmlformats.org/drawingml/2006/table">
            <a:tbl>
              <a:tblPr firstRow="1" bandRow="1">
                <a:tableStyleId>{5C22544A-7EE6-4342-B048-85BDC9FD1C3A}</a:tableStyleId>
              </a:tblPr>
              <a:tblGrid>
                <a:gridCol w="1530972"/>
                <a:gridCol w="4808593"/>
                <a:gridCol w="2013860"/>
              </a:tblGrid>
              <a:tr h="370840">
                <a:tc>
                  <a:txBody>
                    <a:bodyPr/>
                    <a:lstStyle/>
                    <a:p>
                      <a:r>
                        <a:rPr lang="nb-NO" sz="1600" dirty="0" smtClean="0"/>
                        <a:t>Name</a:t>
                      </a:r>
                      <a:endParaRPr lang="en-US" sz="1600" dirty="0"/>
                    </a:p>
                  </a:txBody>
                  <a:tcPr/>
                </a:tc>
                <a:tc>
                  <a:txBody>
                    <a:bodyPr/>
                    <a:lstStyle/>
                    <a:p>
                      <a:r>
                        <a:rPr lang="nb-NO" sz="1600" dirty="0" smtClean="0"/>
                        <a:t>Purpose</a:t>
                      </a:r>
                      <a:endParaRPr lang="en-US" sz="1600" dirty="0"/>
                    </a:p>
                  </a:txBody>
                  <a:tcPr/>
                </a:tc>
                <a:tc>
                  <a:txBody>
                    <a:bodyPr/>
                    <a:lstStyle/>
                    <a:p>
                      <a:r>
                        <a:rPr lang="nb-NO" sz="1600" dirty="0" smtClean="0"/>
                        <a:t>Maximum size</a:t>
                      </a:r>
                      <a:endParaRPr lang="en-US" sz="1600" dirty="0"/>
                    </a:p>
                  </a:txBody>
                  <a:tcPr/>
                </a:tc>
              </a:tr>
              <a:tr h="370840">
                <a:tc>
                  <a:txBody>
                    <a:bodyPr/>
                    <a:lstStyle/>
                    <a:p>
                      <a:r>
                        <a:rPr lang="nb-NO" sz="1600" dirty="0" smtClean="0"/>
                        <a:t>Local storage</a:t>
                      </a:r>
                      <a:endParaRPr lang="en-US" sz="1600" dirty="0"/>
                    </a:p>
                  </a:txBody>
                  <a:tcPr/>
                </a:tc>
                <a:tc>
                  <a:txBody>
                    <a:bodyPr/>
                    <a:lstStyle/>
                    <a:p>
                      <a:r>
                        <a:rPr lang="nb-NO" sz="1600" dirty="0" smtClean="0"/>
                        <a:t>Per-instance temporary storage</a:t>
                      </a:r>
                      <a:endParaRPr lang="en-US" sz="1600" dirty="0"/>
                    </a:p>
                  </a:txBody>
                  <a:tcPr/>
                </a:tc>
                <a:tc>
                  <a:txBody>
                    <a:bodyPr/>
                    <a:lstStyle/>
                    <a:p>
                      <a:r>
                        <a:rPr lang="nb-NO" sz="1600" dirty="0" smtClean="0"/>
                        <a:t>250 GB to 2TB</a:t>
                      </a:r>
                      <a:endParaRPr lang="en-US" sz="1600" dirty="0"/>
                    </a:p>
                  </a:txBody>
                  <a:tcPr/>
                </a:tc>
              </a:tr>
              <a:tr h="370840">
                <a:tc>
                  <a:txBody>
                    <a:bodyPr/>
                    <a:lstStyle/>
                    <a:p>
                      <a:r>
                        <a:rPr lang="nb-NO" sz="1600" dirty="0" smtClean="0"/>
                        <a:t>Blob storage</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600" dirty="0" smtClean="0"/>
                        <a:t>Large</a:t>
                      </a:r>
                      <a:r>
                        <a:rPr lang="nb-NO" sz="1600" baseline="0" dirty="0" smtClean="0"/>
                        <a:t> binary objects (video/audio)</a:t>
                      </a:r>
                      <a:endParaRPr lang="nb-NO" sz="1600" dirty="0" smtClean="0"/>
                    </a:p>
                  </a:txBody>
                  <a:tcPr/>
                </a:tc>
                <a:tc>
                  <a:txBody>
                    <a:bodyPr/>
                    <a:lstStyle/>
                    <a:p>
                      <a:r>
                        <a:rPr lang="nb-NO" sz="1600" dirty="0" smtClean="0"/>
                        <a:t>200GB to 2TB</a:t>
                      </a:r>
                      <a:endParaRPr lang="en-US" sz="1600" dirty="0"/>
                    </a:p>
                  </a:txBody>
                  <a:tcPr/>
                </a:tc>
              </a:tr>
              <a:tr h="370840">
                <a:tc>
                  <a:txBody>
                    <a:bodyPr/>
                    <a:lstStyle/>
                    <a:p>
                      <a:r>
                        <a:rPr lang="nb-NO" sz="1600" dirty="0" smtClean="0"/>
                        <a:t>Table storage</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600" dirty="0" smtClean="0"/>
                        <a:t>Structured</a:t>
                      </a:r>
                      <a:r>
                        <a:rPr lang="nb-NO" sz="1600" baseline="0" dirty="0" smtClean="0"/>
                        <a:t> data</a:t>
                      </a:r>
                      <a:endParaRPr lang="nb-NO" sz="1600" dirty="0" smtClean="0"/>
                    </a:p>
                  </a:txBody>
                  <a:tcPr/>
                </a:tc>
                <a:tc>
                  <a:txBody>
                    <a:bodyPr/>
                    <a:lstStyle/>
                    <a:p>
                      <a:r>
                        <a:rPr lang="nb-NO" sz="1600" dirty="0" smtClean="0"/>
                        <a:t>100TB</a:t>
                      </a:r>
                      <a:endParaRPr lang="en-US" sz="1600" dirty="0"/>
                    </a:p>
                  </a:txBody>
                  <a:tcPr/>
                </a:tc>
              </a:tr>
              <a:tr h="370840">
                <a:tc>
                  <a:txBody>
                    <a:bodyPr/>
                    <a:lstStyle/>
                    <a:p>
                      <a:r>
                        <a:rPr lang="nb-NO" sz="1600" dirty="0" smtClean="0"/>
                        <a:t>Queue storage</a:t>
                      </a:r>
                      <a:r>
                        <a:rPr lang="nb-NO" sz="1600" baseline="0" dirty="0" smtClean="0"/>
                        <a:t> </a:t>
                      </a:r>
                      <a:endParaRPr lang="en-US" sz="1600" dirty="0"/>
                    </a:p>
                  </a:txBody>
                  <a:tcPr/>
                </a:tc>
                <a:tc>
                  <a:txBody>
                    <a:bodyPr/>
                    <a:lstStyle/>
                    <a:p>
                      <a:r>
                        <a:rPr lang="nb-NO" sz="1600" dirty="0" smtClean="0"/>
                        <a:t>Inter-process messages</a:t>
                      </a:r>
                      <a:endParaRPr lang="en-US" sz="1600" dirty="0"/>
                    </a:p>
                  </a:txBody>
                  <a:tcPr/>
                </a:tc>
                <a:tc>
                  <a:txBody>
                    <a:bodyPr/>
                    <a:lstStyle/>
                    <a:p>
                      <a:r>
                        <a:rPr lang="nb-NO" sz="1600" dirty="0" smtClean="0"/>
                        <a:t>100TB</a:t>
                      </a:r>
                      <a:endParaRPr lang="en-US" sz="1600" dirty="0"/>
                    </a:p>
                  </a:txBody>
                  <a:tcPr/>
                </a:tc>
              </a:tr>
              <a:tr h="370840">
                <a:tc>
                  <a:txBody>
                    <a:bodyPr/>
                    <a:lstStyle/>
                    <a:p>
                      <a:r>
                        <a:rPr lang="nb-NO" sz="1600" dirty="0" smtClean="0"/>
                        <a:t>SQL database</a:t>
                      </a:r>
                      <a:r>
                        <a:rPr lang="nb-NO" sz="1600" baseline="0" dirty="0" smtClean="0"/>
                        <a:t> </a:t>
                      </a:r>
                      <a:endParaRPr lang="en-US" sz="1600" dirty="0"/>
                    </a:p>
                  </a:txBody>
                  <a:tcPr/>
                </a:tc>
                <a:tc>
                  <a:txBody>
                    <a:bodyPr/>
                    <a:lstStyle/>
                    <a:p>
                      <a:r>
                        <a:rPr lang="nb-NO" sz="1600" dirty="0" smtClean="0"/>
                        <a:t>Relational database</a:t>
                      </a:r>
                      <a:endParaRPr lang="en-US" sz="1600" dirty="0"/>
                    </a:p>
                  </a:txBody>
                  <a:tcPr/>
                </a:tc>
                <a:tc>
                  <a:txBody>
                    <a:bodyPr/>
                    <a:lstStyle/>
                    <a:p>
                      <a:r>
                        <a:rPr lang="nb-NO" sz="1600" dirty="0" smtClean="0"/>
                        <a:t>150 GB</a:t>
                      </a:r>
                      <a:endParaRPr lang="en-US" sz="1600" dirty="0"/>
                    </a:p>
                  </a:txBody>
                  <a:tcPr/>
                </a:tc>
              </a:tr>
            </a:tbl>
          </a:graphicData>
        </a:graphic>
      </p:graphicFrame>
      <p:sp>
        <p:nvSpPr>
          <p:cNvPr id="3" name="Title 2"/>
          <p:cNvSpPr>
            <a:spLocks noGrp="1"/>
          </p:cNvSpPr>
          <p:nvPr>
            <p:ph type="title"/>
          </p:nvPr>
        </p:nvSpPr>
        <p:spPr>
          <a:xfrm>
            <a:off x="376445" y="294936"/>
            <a:ext cx="1952458" cy="261610"/>
          </a:xfrm>
        </p:spPr>
        <p:txBody>
          <a:bodyPr/>
          <a:lstStyle/>
          <a:p>
            <a:r>
              <a:rPr lang="nb-NO" dirty="0" smtClean="0"/>
              <a:t>Storage types</a:t>
            </a:r>
            <a:endParaRPr 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6445" y="294936"/>
            <a:ext cx="1982915" cy="261610"/>
          </a:xfrm>
        </p:spPr>
        <p:txBody>
          <a:bodyPr/>
          <a:lstStyle/>
          <a:p>
            <a:r>
              <a:rPr lang="nb-NO" dirty="0" smtClean="0"/>
              <a:t>Table storage</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3981844749"/>
              </p:ext>
            </p:extLst>
          </p:nvPr>
        </p:nvGraphicFramePr>
        <p:xfrm>
          <a:off x="5843451" y="502982"/>
          <a:ext cx="2832008" cy="537604"/>
        </p:xfrm>
        <a:graphic>
          <a:graphicData uri="http://schemas.openxmlformats.org/drawingml/2006/table">
            <a:tbl>
              <a:tblPr firstRow="1" bandRow="1">
                <a:tableStyleId>{5C22544A-7EE6-4342-B048-85BDC9FD1C3A}</a:tableStyleId>
              </a:tblPr>
              <a:tblGrid>
                <a:gridCol w="1537676"/>
                <a:gridCol w="1294332"/>
              </a:tblGrid>
              <a:tr h="256991">
                <a:tc>
                  <a:txBody>
                    <a:bodyPr/>
                    <a:lstStyle/>
                    <a:p>
                      <a:r>
                        <a:rPr lang="nb-NO" sz="1100" dirty="0" smtClean="0"/>
                        <a:t>Purpose</a:t>
                      </a:r>
                      <a:endParaRPr lang="nb-NO" sz="1100" dirty="0"/>
                    </a:p>
                  </a:txBody>
                  <a:tcPr/>
                </a:tc>
                <a:tc>
                  <a:txBody>
                    <a:bodyPr/>
                    <a:lstStyle/>
                    <a:p>
                      <a:r>
                        <a:rPr lang="nb-NO" sz="1100" dirty="0" smtClean="0"/>
                        <a:t>Maximum </a:t>
                      </a:r>
                      <a:r>
                        <a:rPr lang="nb-NO" sz="1100" dirty="0" err="1" smtClean="0"/>
                        <a:t>size</a:t>
                      </a:r>
                      <a:endParaRPr lang="nb-NO" sz="1100" dirty="0"/>
                    </a:p>
                  </a:txBody>
                  <a:tcPr/>
                </a:tc>
              </a:tr>
              <a:tr h="278524">
                <a:tc>
                  <a:txBody>
                    <a:bodyPr/>
                    <a:lstStyle/>
                    <a:p>
                      <a:r>
                        <a:rPr lang="nb-NO" sz="1100" dirty="0" smtClean="0"/>
                        <a:t>Structured data</a:t>
                      </a:r>
                      <a:endParaRPr lang="nb-NO" sz="1100" dirty="0"/>
                    </a:p>
                  </a:txBody>
                  <a:tcPr/>
                </a:tc>
                <a:tc>
                  <a:txBody>
                    <a:bodyPr/>
                    <a:lstStyle/>
                    <a:p>
                      <a:r>
                        <a:rPr lang="nb-NO" sz="1100" baseline="0" dirty="0" smtClean="0"/>
                        <a:t>100TB</a:t>
                      </a:r>
                      <a:endParaRPr lang="nb-NO" sz="1100" dirty="0"/>
                    </a:p>
                  </a:txBody>
                  <a:tcPr/>
                </a:tc>
              </a:tr>
            </a:tbl>
          </a:graphicData>
        </a:graphic>
      </p:graphicFrame>
      <p:pic>
        <p:nvPicPr>
          <p:cNvPr id="4098" name="Picture 2" descr="Table1"/>
          <p:cNvPicPr>
            <a:picLocks noGrp="1" noChangeAspect="1" noChangeArrowheads="1"/>
          </p:cNvPicPr>
          <p:nvPr>
            <p:ph idx="1"/>
          </p:nvPr>
        </p:nvPicPr>
        <p:blipFill>
          <a:blip r:embed="rId3"/>
          <a:srcRect/>
          <a:stretch>
            <a:fillRect/>
          </a:stretch>
        </p:blipFill>
        <p:spPr bwMode="auto">
          <a:xfrm>
            <a:off x="5582195" y="3191541"/>
            <a:ext cx="3407628" cy="1798470"/>
          </a:xfrm>
          <a:prstGeom prst="rect">
            <a:avLst/>
          </a:prstGeom>
          <a:noFill/>
        </p:spPr>
      </p:pic>
      <p:sp>
        <p:nvSpPr>
          <p:cNvPr id="6" name="Content Placeholder 1"/>
          <p:cNvSpPr txBox="1">
            <a:spLocks/>
          </p:cNvSpPr>
          <p:nvPr/>
        </p:nvSpPr>
        <p:spPr>
          <a:xfrm>
            <a:off x="386767" y="1040586"/>
            <a:ext cx="8354007" cy="3956863"/>
          </a:xfrm>
          <a:prstGeom prst="rect">
            <a:avLst/>
          </a:prstGeom>
        </p:spPr>
        <p:txBody>
          <a:bodyPr vert="horz" lIns="91440" tIns="45720" rIns="91440" bIns="327600" rtlCol="0" anchor="b" anchorCtr="0">
            <a:noAutofit/>
          </a:bodyPr>
          <a:lstStyle/>
          <a:p>
            <a:pPr marL="0" marR="0" lvl="0" indent="0" algn="l" defTabSz="457200" rtl="0" eaLnBrk="1" fontAlgn="auto" latinLnBrk="0" hangingPunct="1">
              <a:lnSpc>
                <a:spcPts val="1700"/>
              </a:lnSpc>
              <a:spcBef>
                <a:spcPts val="1200"/>
              </a:spcBef>
              <a:spcAft>
                <a:spcPts val="400"/>
              </a:spcAft>
              <a:buClrTx/>
              <a:buSzTx/>
              <a:buFont typeface="Arial"/>
              <a:buNone/>
              <a:tabLst/>
              <a:defRPr/>
            </a:pPr>
            <a:r>
              <a:rPr kumimoji="0" lang="nb-NO" sz="1400" b="0" i="0" u="none" strike="noStrike" kern="1200" cap="all" spc="0" normalizeH="0" baseline="0" noProof="0" dirty="0" smtClean="0">
                <a:ln>
                  <a:noFill/>
                </a:ln>
                <a:solidFill>
                  <a:schemeClr val="tx1"/>
                </a:solidFill>
                <a:effectLst/>
                <a:uLnTx/>
                <a:uFillTx/>
                <a:latin typeface="Georgia"/>
                <a:ea typeface="+mn-ea"/>
                <a:cs typeface="Georgia"/>
              </a:rPr>
              <a:t>Store large amout of</a:t>
            </a:r>
            <a:r>
              <a:rPr kumimoji="0" lang="nb-NO" sz="1400" b="0" i="0" u="none" strike="noStrike" kern="1200" cap="all" spc="0" normalizeH="0" noProof="0" dirty="0" smtClean="0">
                <a:ln>
                  <a:noFill/>
                </a:ln>
                <a:solidFill>
                  <a:schemeClr val="tx1"/>
                </a:solidFill>
                <a:effectLst/>
                <a:uLnTx/>
                <a:uFillTx/>
                <a:latin typeface="Georgia"/>
                <a:ea typeface="+mn-ea"/>
                <a:cs typeface="Georgia"/>
              </a:rPr>
              <a:t> structured data</a:t>
            </a:r>
          </a:p>
          <a:p>
            <a:pPr marL="0" marR="0" lvl="0" indent="0" algn="l" defTabSz="457200" rtl="0" eaLnBrk="1" fontAlgn="auto" latinLnBrk="0" hangingPunct="1">
              <a:lnSpc>
                <a:spcPts val="1700"/>
              </a:lnSpc>
              <a:spcBef>
                <a:spcPts val="1200"/>
              </a:spcBef>
              <a:spcAft>
                <a:spcPts val="400"/>
              </a:spcAft>
              <a:buClrTx/>
              <a:buSzTx/>
              <a:buFont typeface="Arial"/>
              <a:buNone/>
              <a:tabLst/>
              <a:defRPr/>
            </a:pPr>
            <a:r>
              <a:rPr lang="nb-NO" sz="1400" cap="all" baseline="0" dirty="0" smtClean="0">
                <a:latin typeface="Georgia"/>
                <a:cs typeface="Georgia"/>
              </a:rPr>
              <a:t>NOSQL</a:t>
            </a:r>
            <a:r>
              <a:rPr lang="nb-NO" sz="1400" cap="all" dirty="0" smtClean="0">
                <a:latin typeface="Georgia"/>
                <a:cs typeface="Georgia"/>
              </a:rPr>
              <a:t> datastore</a:t>
            </a:r>
          </a:p>
          <a:p>
            <a:pPr marL="0" marR="0" lvl="0" indent="0" algn="l" defTabSz="457200" rtl="0" eaLnBrk="1" fontAlgn="auto" latinLnBrk="0" hangingPunct="1">
              <a:lnSpc>
                <a:spcPts val="1700"/>
              </a:lnSpc>
              <a:spcBef>
                <a:spcPts val="1200"/>
              </a:spcBef>
              <a:spcAft>
                <a:spcPts val="400"/>
              </a:spcAft>
              <a:buClrTx/>
              <a:buSzTx/>
              <a:buFont typeface="Arial"/>
              <a:buNone/>
              <a:tabLst/>
              <a:defRPr/>
            </a:pPr>
            <a:r>
              <a:rPr kumimoji="0" lang="nb-NO" sz="1400" b="0" i="0" u="none" strike="noStrike" kern="1200" cap="all" spc="0" normalizeH="0" baseline="0" noProof="0" dirty="0" smtClean="0">
                <a:ln>
                  <a:noFill/>
                </a:ln>
                <a:solidFill>
                  <a:schemeClr val="tx1"/>
                </a:solidFill>
                <a:effectLst/>
                <a:uLnTx/>
                <a:uFillTx/>
                <a:latin typeface="Georgia"/>
                <a:ea typeface="+mn-ea"/>
                <a:cs typeface="Georgia"/>
              </a:rPr>
              <a:t>Accessible</a:t>
            </a:r>
            <a:r>
              <a:rPr kumimoji="0" lang="nb-NO" sz="1400" b="0" i="0" u="none" strike="noStrike" kern="1200" cap="all" spc="0" normalizeH="0" noProof="0" dirty="0" smtClean="0">
                <a:ln>
                  <a:noFill/>
                </a:ln>
                <a:solidFill>
                  <a:schemeClr val="tx1"/>
                </a:solidFill>
                <a:effectLst/>
                <a:uLnTx/>
                <a:uFillTx/>
                <a:latin typeface="Georgia"/>
                <a:ea typeface="+mn-ea"/>
                <a:cs typeface="Georgia"/>
              </a:rPr>
              <a:t> from inside/outside windows azure</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AutoNum type="arabicPeriod"/>
            </a:pPr>
            <a:r>
              <a:rPr lang="nb-NO" cap="none" dirty="0" smtClean="0"/>
              <a:t>Clone repository </a:t>
            </a:r>
            <a:r>
              <a:rPr lang="nb-NO" cap="none" dirty="0" smtClean="0">
                <a:hlinkClick r:id="rId2"/>
              </a:rPr>
              <a:t>https</a:t>
            </a:r>
            <a:r>
              <a:rPr lang="nb-NO" cap="none" dirty="0" smtClean="0">
                <a:sym typeface="Wingdings" pitchFamily="2" charset="2"/>
                <a:hlinkClick r:id="rId2"/>
              </a:rPr>
              <a:t>://github.com/espenekvang/AzureStorage.git</a:t>
            </a:r>
            <a:endParaRPr lang="nb-NO" cap="none" dirty="0" smtClean="0">
              <a:sym typeface="Wingdings" pitchFamily="2" charset="2"/>
            </a:endParaRPr>
          </a:p>
          <a:p>
            <a:pPr marL="342900" indent="-342900">
              <a:buAutoNum type="arabicPeriod"/>
            </a:pPr>
            <a:r>
              <a:rPr lang="nb-NO" cap="none" dirty="0" smtClean="0">
                <a:sym typeface="Wingdings" pitchFamily="2" charset="2"/>
              </a:rPr>
              <a:t>Open PersonCloud, very simple app that lists a number of persons</a:t>
            </a:r>
          </a:p>
          <a:p>
            <a:pPr marL="342900" indent="-342900">
              <a:buAutoNum type="arabicPeriod"/>
            </a:pPr>
            <a:r>
              <a:rPr lang="nb-NO" cap="none" dirty="0" smtClean="0">
                <a:sym typeface="Wingdings" pitchFamily="2" charset="2"/>
              </a:rPr>
              <a:t>Store all persons in Azure Table Storage instead of in code as it is now</a:t>
            </a:r>
          </a:p>
          <a:p>
            <a:pPr marL="342900" indent="-342900">
              <a:buAutoNum type="arabicPeriod"/>
            </a:pPr>
            <a:r>
              <a:rPr lang="nb-NO" cap="none" dirty="0" smtClean="0">
                <a:sym typeface="Wingdings" pitchFamily="2" charset="2"/>
              </a:rPr>
              <a:t>Hint  </a:t>
            </a:r>
            <a:r>
              <a:rPr lang="en-US" cap="none" dirty="0" smtClean="0">
                <a:hlinkClick r:id="rId3"/>
              </a:rPr>
              <a:t>http</a:t>
            </a:r>
            <a:r>
              <a:rPr lang="en-US" cap="none" dirty="0" smtClean="0">
                <a:hlinkClick r:id="rId3"/>
              </a:rPr>
              <a:t>://www.windowsazure.com/en-us/develop/net/how-to-guides/table-services/?</a:t>
            </a:r>
            <a:r>
              <a:rPr lang="en-US" cap="none" dirty="0" smtClean="0">
                <a:hlinkClick r:id="rId3"/>
              </a:rPr>
              <a:t>fb=nb-no</a:t>
            </a:r>
            <a:endParaRPr lang="en-US" cap="none" dirty="0" smtClean="0"/>
          </a:p>
          <a:p>
            <a:pPr marL="342900" indent="-342900">
              <a:buAutoNum type="arabicPeriod"/>
            </a:pPr>
            <a:endParaRPr lang="en-US" cap="none" dirty="0"/>
          </a:p>
        </p:txBody>
      </p:sp>
      <p:sp>
        <p:nvSpPr>
          <p:cNvPr id="3" name="Title 2"/>
          <p:cNvSpPr>
            <a:spLocks noGrp="1"/>
          </p:cNvSpPr>
          <p:nvPr>
            <p:ph type="title"/>
          </p:nvPr>
        </p:nvSpPr>
        <p:spPr>
          <a:xfrm>
            <a:off x="376445" y="294936"/>
            <a:ext cx="3280706" cy="261610"/>
          </a:xfrm>
        </p:spPr>
        <p:txBody>
          <a:bodyPr/>
          <a:lstStyle/>
          <a:p>
            <a:r>
              <a:rPr lang="nb-NO" dirty="0" smtClean="0"/>
              <a:t>Table storage - exercise</a:t>
            </a:r>
            <a:endParaRPr lang="en-US"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smtClean="0"/>
              <a:t>asdf</a:t>
            </a:r>
            <a:endParaRPr lang="nb-NO" dirty="0"/>
          </a:p>
        </p:txBody>
      </p:sp>
      <p:sp>
        <p:nvSpPr>
          <p:cNvPr id="3" name="Title 2"/>
          <p:cNvSpPr>
            <a:spLocks noGrp="1"/>
          </p:cNvSpPr>
          <p:nvPr>
            <p:ph type="title"/>
          </p:nvPr>
        </p:nvSpPr>
        <p:spPr>
          <a:xfrm>
            <a:off x="376445" y="294936"/>
            <a:ext cx="2059859" cy="261610"/>
          </a:xfrm>
        </p:spPr>
        <p:txBody>
          <a:bodyPr/>
          <a:lstStyle/>
          <a:p>
            <a:r>
              <a:rPr lang="nb-NO" dirty="0" err="1" smtClean="0"/>
              <a:t>queue</a:t>
            </a:r>
            <a:r>
              <a:rPr lang="nb-NO" dirty="0" smtClean="0"/>
              <a:t> </a:t>
            </a:r>
            <a:r>
              <a:rPr lang="nb-NO" dirty="0" err="1" smtClean="0"/>
              <a:t>storage</a:t>
            </a:r>
            <a:endParaRPr lang="nb-NO" dirty="0"/>
          </a:p>
        </p:txBody>
      </p:sp>
      <p:graphicFrame>
        <p:nvGraphicFramePr>
          <p:cNvPr id="5" name="Table 4"/>
          <p:cNvGraphicFramePr>
            <a:graphicFrameLocks noGrp="1"/>
          </p:cNvGraphicFramePr>
          <p:nvPr>
            <p:extLst>
              <p:ext uri="{D42A27DB-BD31-4B8C-83A1-F6EECF244321}">
                <p14:modId xmlns="" xmlns:p14="http://schemas.microsoft.com/office/powerpoint/2010/main" val="3981844749"/>
              </p:ext>
            </p:extLst>
          </p:nvPr>
        </p:nvGraphicFramePr>
        <p:xfrm>
          <a:off x="5704114" y="502982"/>
          <a:ext cx="2971345" cy="537604"/>
        </p:xfrm>
        <a:graphic>
          <a:graphicData uri="http://schemas.openxmlformats.org/drawingml/2006/table">
            <a:tbl>
              <a:tblPr firstRow="1" bandRow="1">
                <a:tableStyleId>{5C22544A-7EE6-4342-B048-85BDC9FD1C3A}</a:tableStyleId>
              </a:tblPr>
              <a:tblGrid>
                <a:gridCol w="1680755"/>
                <a:gridCol w="1290590"/>
              </a:tblGrid>
              <a:tr h="256991">
                <a:tc>
                  <a:txBody>
                    <a:bodyPr/>
                    <a:lstStyle/>
                    <a:p>
                      <a:r>
                        <a:rPr lang="nb-NO" sz="1100" dirty="0" smtClean="0"/>
                        <a:t>Purpose</a:t>
                      </a:r>
                      <a:endParaRPr lang="nb-NO" sz="1100" dirty="0"/>
                    </a:p>
                  </a:txBody>
                  <a:tcPr/>
                </a:tc>
                <a:tc>
                  <a:txBody>
                    <a:bodyPr/>
                    <a:lstStyle/>
                    <a:p>
                      <a:r>
                        <a:rPr lang="nb-NO" sz="1100" dirty="0" smtClean="0"/>
                        <a:t>Maximum </a:t>
                      </a:r>
                      <a:r>
                        <a:rPr lang="nb-NO" sz="1100" dirty="0" err="1" smtClean="0"/>
                        <a:t>size</a:t>
                      </a:r>
                      <a:endParaRPr lang="nb-NO" sz="1100" dirty="0"/>
                    </a:p>
                  </a:txBody>
                  <a:tcPr/>
                </a:tc>
              </a:tr>
              <a:tr h="278524">
                <a:tc>
                  <a:txBody>
                    <a:bodyPr/>
                    <a:lstStyle/>
                    <a:p>
                      <a:r>
                        <a:rPr lang="nb-NO" sz="1100" dirty="0" smtClean="0"/>
                        <a:t>Inter-process</a:t>
                      </a:r>
                      <a:r>
                        <a:rPr lang="nb-NO" sz="1100" baseline="0" dirty="0" smtClean="0"/>
                        <a:t>  messages</a:t>
                      </a:r>
                      <a:endParaRPr lang="nb-NO" sz="1100" dirty="0"/>
                    </a:p>
                  </a:txBody>
                  <a:tcPr/>
                </a:tc>
                <a:tc>
                  <a:txBody>
                    <a:bodyPr/>
                    <a:lstStyle/>
                    <a:p>
                      <a:r>
                        <a:rPr lang="nb-NO" sz="1100" baseline="0" dirty="0" smtClean="0"/>
                        <a:t>100TB</a:t>
                      </a:r>
                      <a:endParaRPr lang="nb-NO" sz="1100" dirty="0"/>
                    </a:p>
                  </a:txBody>
                  <a:tcPr/>
                </a:tc>
              </a:tr>
            </a:tbl>
          </a:graphicData>
        </a:graphic>
      </p:graphicFrame>
      <p:pic>
        <p:nvPicPr>
          <p:cNvPr id="9218" name="Picture 2" descr="Queue1"/>
          <p:cNvPicPr>
            <a:picLocks noChangeAspect="1" noChangeArrowheads="1"/>
          </p:cNvPicPr>
          <p:nvPr/>
        </p:nvPicPr>
        <p:blipFill>
          <a:blip r:embed="rId3"/>
          <a:srcRect/>
          <a:stretch>
            <a:fillRect/>
          </a:stretch>
        </p:blipFill>
        <p:spPr bwMode="auto">
          <a:xfrm>
            <a:off x="5728780" y="3118756"/>
            <a:ext cx="3011994" cy="1878693"/>
          </a:xfrm>
          <a:prstGeom prst="rect">
            <a:avLst/>
          </a:prstGeom>
          <a:noFill/>
        </p:spPr>
      </p:pic>
    </p:spTree>
    <p:extLst>
      <p:ext uri="{BB962C8B-B14F-4D97-AF65-F5344CB8AC3E}">
        <p14:creationId xmlns="" xmlns:p14="http://schemas.microsoft.com/office/powerpoint/2010/main" val="2965801257"/>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cap="none" dirty="0" smtClean="0"/>
              <a:t>http://www.windowsazure.com/en-us/develop/net/how-to-guides/queue-service/?fb=nb-no</a:t>
            </a:r>
            <a:endParaRPr lang="en-US" cap="none" dirty="0"/>
          </a:p>
        </p:txBody>
      </p:sp>
      <p:sp>
        <p:nvSpPr>
          <p:cNvPr id="3" name="Title 2"/>
          <p:cNvSpPr>
            <a:spLocks noGrp="1"/>
          </p:cNvSpPr>
          <p:nvPr>
            <p:ph type="title"/>
          </p:nvPr>
        </p:nvSpPr>
        <p:spPr>
          <a:xfrm>
            <a:off x="376445" y="294936"/>
            <a:ext cx="3357650" cy="261610"/>
          </a:xfrm>
        </p:spPr>
        <p:txBody>
          <a:bodyPr/>
          <a:lstStyle/>
          <a:p>
            <a:r>
              <a:rPr lang="nb-NO" dirty="0" smtClean="0"/>
              <a:t>Queue storage - Exercise</a:t>
            </a:r>
            <a:endParaRPr lang="en-US"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75090" y="2405327"/>
            <a:ext cx="4396995" cy="307777"/>
          </a:xfrm>
        </p:spPr>
        <p:txBody>
          <a:bodyPr/>
          <a:lstStyle/>
          <a:p>
            <a:r>
              <a:rPr lang="nb-NO" dirty="0" err="1" smtClean="0"/>
              <a:t>Thanks</a:t>
            </a:r>
            <a:endParaRPr lang="nb-NO" dirty="0"/>
          </a:p>
        </p:txBody>
      </p:sp>
      <p:sp>
        <p:nvSpPr>
          <p:cNvPr id="5" name="Text Placeholder 4"/>
          <p:cNvSpPr>
            <a:spLocks noGrp="1"/>
          </p:cNvSpPr>
          <p:nvPr>
            <p:ph type="body" sz="quarter" idx="10"/>
          </p:nvPr>
        </p:nvSpPr>
        <p:spPr/>
        <p:txBody>
          <a:bodyPr/>
          <a:lstStyle/>
          <a:p>
            <a:r>
              <a:rPr lang="nb-NO" dirty="0" smtClean="0"/>
              <a:t>Espen Ekvang</a:t>
            </a:r>
            <a:endParaRPr lang="nb-NO" dirty="0"/>
          </a:p>
        </p:txBody>
      </p:sp>
      <p:sp>
        <p:nvSpPr>
          <p:cNvPr id="6" name="Text Placeholder 5"/>
          <p:cNvSpPr>
            <a:spLocks noGrp="1"/>
          </p:cNvSpPr>
          <p:nvPr>
            <p:ph type="body" sz="quarter" idx="11"/>
          </p:nvPr>
        </p:nvSpPr>
        <p:spPr/>
        <p:txBody>
          <a:bodyPr/>
          <a:lstStyle/>
          <a:p>
            <a:r>
              <a:rPr lang="nb-NO" dirty="0" smtClean="0"/>
              <a:t>espen.ekvang@bekk.no</a:t>
            </a:r>
            <a:endParaRPr lang="nb-NO" dirty="0"/>
          </a:p>
        </p:txBody>
      </p:sp>
      <p:sp>
        <p:nvSpPr>
          <p:cNvPr id="7" name="Text Placeholder 6"/>
          <p:cNvSpPr>
            <a:spLocks noGrp="1"/>
          </p:cNvSpPr>
          <p:nvPr>
            <p:ph type="body" sz="quarter" idx="12"/>
          </p:nvPr>
        </p:nvSpPr>
        <p:spPr/>
        <p:txBody>
          <a:bodyPr/>
          <a:lstStyle/>
          <a:p>
            <a:endParaRPr lang="nb-NO"/>
          </a:p>
        </p:txBody>
      </p:sp>
    </p:spTree>
    <p:extLst>
      <p:ext uri="{BB962C8B-B14F-4D97-AF65-F5344CB8AC3E}">
        <p14:creationId xmlns="" xmlns:p14="http://schemas.microsoft.com/office/powerpoint/2010/main" val="3900164081"/>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BEKK Rekruttering 16-9">
  <a:themeElements>
    <a:clrScheme name="BEKK">
      <a:dk1>
        <a:srgbClr val="000000"/>
      </a:dk1>
      <a:lt1>
        <a:srgbClr val="FFFFFF"/>
      </a:lt1>
      <a:dk2>
        <a:srgbClr val="000000"/>
      </a:dk2>
      <a:lt2>
        <a:srgbClr val="F8F8F8"/>
      </a:lt2>
      <a:accent1>
        <a:srgbClr val="6C6559"/>
      </a:accent1>
      <a:accent2>
        <a:srgbClr val="887E6F"/>
      </a:accent2>
      <a:accent3>
        <a:srgbClr val="C9C0B5"/>
      </a:accent3>
      <a:accent4>
        <a:srgbClr val="FD5158"/>
      </a:accent4>
      <a:accent5>
        <a:srgbClr val="FFF9AE"/>
      </a:accent5>
      <a:accent6>
        <a:srgbClr val="36BDB2"/>
      </a:accent6>
      <a:hlink>
        <a:srgbClr val="FD5158"/>
      </a:hlink>
      <a:folHlink>
        <a:srgbClr val="FD5158"/>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C6559"/>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spcBef>
            <a:spcPts val="600"/>
          </a:spcBef>
          <a:spcAft>
            <a:spcPts val="400"/>
          </a:spcAft>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635" cmpd="sng">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600"/>
          </a:spcBef>
          <a:spcAft>
            <a:spcPts val="400"/>
          </a:spcAft>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52398</TotalTime>
  <Words>447</Words>
  <Application>Microsoft Office PowerPoint</Application>
  <PresentationFormat>On-screen Show (16:9)</PresentationFormat>
  <Paragraphs>91</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BEKK Rekruttering 16-9</vt:lpstr>
      <vt:lpstr>Azure storage</vt:lpstr>
      <vt:lpstr>AGENDA</vt:lpstr>
      <vt:lpstr>Data storage on azure</vt:lpstr>
      <vt:lpstr>Storage types</vt:lpstr>
      <vt:lpstr>Table storage</vt:lpstr>
      <vt:lpstr>Table storage - exercise</vt:lpstr>
      <vt:lpstr>queue storage</vt:lpstr>
      <vt:lpstr>Queue storage - Exercise</vt:lpstr>
      <vt:lpstr>Thanks</vt:lpstr>
    </vt:vector>
  </TitlesOfParts>
  <Company>Bekk Consulting 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Christensen</dc:creator>
  <cp:lastModifiedBy>Espen Ekvang</cp:lastModifiedBy>
  <cp:revision>1042</cp:revision>
  <dcterms:created xsi:type="dcterms:W3CDTF">2011-08-04T16:58:46Z</dcterms:created>
  <dcterms:modified xsi:type="dcterms:W3CDTF">2013-03-25T09:57:18Z</dcterms:modified>
</cp:coreProperties>
</file>